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 id="2147483744" r:id="rId2"/>
    <p:sldMasterId id="2147483756" r:id="rId3"/>
    <p:sldMasterId id="2147483768" r:id="rId4"/>
    <p:sldMasterId id="2147483780" r:id="rId5"/>
    <p:sldMasterId id="2147483792" r:id="rId6"/>
    <p:sldMasterId id="2147483804" r:id="rId7"/>
  </p:sldMasterIdLst>
  <p:notesMasterIdLst>
    <p:notesMasterId r:id="rId30"/>
  </p:notesMasterIdLst>
  <p:sldIdLst>
    <p:sldId id="292" r:id="rId8"/>
    <p:sldId id="320" r:id="rId9"/>
    <p:sldId id="305" r:id="rId10"/>
    <p:sldId id="306" r:id="rId11"/>
    <p:sldId id="322" r:id="rId12"/>
    <p:sldId id="321" r:id="rId13"/>
    <p:sldId id="307" r:id="rId14"/>
    <p:sldId id="326" r:id="rId15"/>
    <p:sldId id="316" r:id="rId16"/>
    <p:sldId id="315" r:id="rId17"/>
    <p:sldId id="308" r:id="rId18"/>
    <p:sldId id="309" r:id="rId19"/>
    <p:sldId id="310" r:id="rId20"/>
    <p:sldId id="311" r:id="rId21"/>
    <p:sldId id="312" r:id="rId22"/>
    <p:sldId id="327" r:id="rId23"/>
    <p:sldId id="313" r:id="rId24"/>
    <p:sldId id="324" r:id="rId25"/>
    <p:sldId id="323" r:id="rId26"/>
    <p:sldId id="330" r:id="rId27"/>
    <p:sldId id="331" r:id="rId28"/>
    <p:sldId id="329" r:id="rId29"/>
  </p:sldIdLst>
  <p:sldSz cx="9144000" cy="6858000" type="screen4x3"/>
  <p:notesSz cx="6858000" cy="9144000"/>
  <p:embeddedFontLst>
    <p:embeddedFont>
      <p:font typeface="Aharoni" pitchFamily="2" charset="-79"/>
      <p:bold r:id="rId31"/>
    </p:embeddedFont>
    <p:embeddedFont>
      <p:font typeface="Arial Black" pitchFamily="34" charset="0"/>
      <p:bold r:id="rId32"/>
    </p:embeddedFont>
    <p:embeddedFont>
      <p:font typeface="Tahoma" pitchFamily="34" charset="0"/>
      <p:regular r:id="rId33"/>
      <p:bold r:id="rId34"/>
    </p:embeddedFont>
    <p:embeddedFont>
      <p:font typeface="Bradley Hand ITC" pitchFamily="66" charset="0"/>
      <p:regular r:id="rId35"/>
    </p:embeddedFont>
    <p:embeddedFont>
      <p:font typeface="Calibri"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39" autoAdjust="0"/>
  </p:normalViewPr>
  <p:slideViewPr>
    <p:cSldViewPr>
      <p:cViewPr varScale="1">
        <p:scale>
          <a:sx n="59" d="100"/>
          <a:sy n="59" d="100"/>
        </p:scale>
        <p:origin x="-11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9DE8B-320E-4F21-A946-8018F9B7BD96}"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B8E705AF-9691-44B8-9B3E-EA45C6D725C4}">
      <dgm:prSet phldrT="[Text]"/>
      <dgm:spPr/>
      <dgm:t>
        <a:bodyPr/>
        <a:lstStyle/>
        <a:p>
          <a:r>
            <a:rPr lang="en-US" dirty="0" smtClean="0">
              <a:solidFill>
                <a:srgbClr val="C00000"/>
              </a:solidFill>
            </a:rPr>
            <a:t>Faith</a:t>
          </a:r>
          <a:endParaRPr lang="en-US" dirty="0">
            <a:solidFill>
              <a:srgbClr val="C00000"/>
            </a:solidFill>
          </a:endParaRPr>
        </a:p>
      </dgm:t>
    </dgm:pt>
    <dgm:pt modelId="{A15DBACC-A98E-4B07-8AE4-65893A8B6DAC}" type="parTrans" cxnId="{28E761BA-2746-4036-A59D-D0CD17CD9DA0}">
      <dgm:prSet/>
      <dgm:spPr/>
      <dgm:t>
        <a:bodyPr/>
        <a:lstStyle/>
        <a:p>
          <a:endParaRPr lang="en-US"/>
        </a:p>
      </dgm:t>
    </dgm:pt>
    <dgm:pt modelId="{2A387000-CDD9-4149-9E37-70BAFA056C02}" type="sibTrans" cxnId="{28E761BA-2746-4036-A59D-D0CD17CD9DA0}">
      <dgm:prSet/>
      <dgm:spPr/>
      <dgm:t>
        <a:bodyPr/>
        <a:lstStyle/>
        <a:p>
          <a:endParaRPr lang="en-US"/>
        </a:p>
      </dgm:t>
    </dgm:pt>
    <dgm:pt modelId="{E8650D03-FB6A-43AF-BB33-550206CF0136}">
      <dgm:prSet phldrT="[Text]"/>
      <dgm:spPr/>
      <dgm:t>
        <a:bodyPr/>
        <a:lstStyle/>
        <a:p>
          <a:r>
            <a:rPr lang="en-US" dirty="0" smtClean="0">
              <a:solidFill>
                <a:srgbClr val="C00000"/>
              </a:solidFill>
            </a:rPr>
            <a:t>Hope</a:t>
          </a:r>
          <a:endParaRPr lang="en-US" dirty="0">
            <a:solidFill>
              <a:srgbClr val="C00000"/>
            </a:solidFill>
          </a:endParaRPr>
        </a:p>
      </dgm:t>
    </dgm:pt>
    <dgm:pt modelId="{4CEF4E2D-86F3-40C7-B816-89D0B1341576}" type="parTrans" cxnId="{B96DA9DB-11A2-43C0-A06B-C478FFFCE628}">
      <dgm:prSet/>
      <dgm:spPr/>
      <dgm:t>
        <a:bodyPr/>
        <a:lstStyle/>
        <a:p>
          <a:endParaRPr lang="en-US"/>
        </a:p>
      </dgm:t>
    </dgm:pt>
    <dgm:pt modelId="{A10B51B5-48DE-410E-B964-723EA3C23A98}" type="sibTrans" cxnId="{B96DA9DB-11A2-43C0-A06B-C478FFFCE628}">
      <dgm:prSet/>
      <dgm:spPr/>
      <dgm:t>
        <a:bodyPr/>
        <a:lstStyle/>
        <a:p>
          <a:endParaRPr lang="en-US"/>
        </a:p>
      </dgm:t>
    </dgm:pt>
    <dgm:pt modelId="{F3CA6615-3D95-441F-9481-F96F1D395A62}">
      <dgm:prSet phldrT="[Text]"/>
      <dgm:spPr/>
      <dgm:t>
        <a:bodyPr/>
        <a:lstStyle/>
        <a:p>
          <a:r>
            <a:rPr lang="en-US" dirty="0" smtClean="0">
              <a:solidFill>
                <a:srgbClr val="C00000"/>
              </a:solidFill>
            </a:rPr>
            <a:t>Joy</a:t>
          </a:r>
          <a:endParaRPr lang="en-US" dirty="0">
            <a:solidFill>
              <a:srgbClr val="C00000"/>
            </a:solidFill>
          </a:endParaRPr>
        </a:p>
      </dgm:t>
    </dgm:pt>
    <dgm:pt modelId="{0D7214B0-5A5C-4F4C-90BE-F6056DADB880}" type="parTrans" cxnId="{2B2A20D1-AC87-434F-AE12-B7B329776496}">
      <dgm:prSet/>
      <dgm:spPr/>
      <dgm:t>
        <a:bodyPr/>
        <a:lstStyle/>
        <a:p>
          <a:endParaRPr lang="en-US"/>
        </a:p>
      </dgm:t>
    </dgm:pt>
    <dgm:pt modelId="{442785CE-E002-4709-AF0E-11F5EDCC7DE1}" type="sibTrans" cxnId="{2B2A20D1-AC87-434F-AE12-B7B329776496}">
      <dgm:prSet/>
      <dgm:spPr/>
      <dgm:t>
        <a:bodyPr/>
        <a:lstStyle/>
        <a:p>
          <a:endParaRPr lang="en-US"/>
        </a:p>
      </dgm:t>
    </dgm:pt>
    <dgm:pt modelId="{30AA14DD-0C77-4DF7-87E9-471D18639404}">
      <dgm:prSet phldrT="[Text]" custT="1"/>
      <dgm:spPr/>
      <dgm:t>
        <a:bodyPr/>
        <a:lstStyle/>
        <a:p>
          <a:r>
            <a:rPr lang="en-US" sz="1600" b="1" dirty="0" smtClean="0"/>
            <a:t>Word of God</a:t>
          </a:r>
          <a:endParaRPr lang="en-US" sz="1600" b="1" dirty="0"/>
        </a:p>
      </dgm:t>
    </dgm:pt>
    <dgm:pt modelId="{8D6B8A8C-0D8B-40F7-B5CD-6F913EDE13C7}" type="parTrans" cxnId="{55195B66-FBFC-46E7-9FA6-5A14015D8C28}">
      <dgm:prSet/>
      <dgm:spPr/>
      <dgm:t>
        <a:bodyPr/>
        <a:lstStyle/>
        <a:p>
          <a:endParaRPr lang="en-US"/>
        </a:p>
      </dgm:t>
    </dgm:pt>
    <dgm:pt modelId="{7A6FADCA-8F89-4BE8-87D6-5904C98146EC}" type="sibTrans" cxnId="{55195B66-FBFC-46E7-9FA6-5A14015D8C28}">
      <dgm:prSet/>
      <dgm:spPr/>
      <dgm:t>
        <a:bodyPr/>
        <a:lstStyle/>
        <a:p>
          <a:endParaRPr lang="en-US"/>
        </a:p>
      </dgm:t>
    </dgm:pt>
    <dgm:pt modelId="{FDE86CF0-4075-4DD3-8F71-377383AA787B}">
      <dgm:prSet phldrT="[Text]" custT="1"/>
      <dgm:spPr/>
      <dgm:t>
        <a:bodyPr/>
        <a:lstStyle/>
        <a:p>
          <a:r>
            <a:rPr lang="en-US" sz="1600" b="1" dirty="0" smtClean="0"/>
            <a:t>Desire</a:t>
          </a:r>
          <a:endParaRPr lang="en-US" sz="1600" b="1" dirty="0"/>
        </a:p>
      </dgm:t>
    </dgm:pt>
    <dgm:pt modelId="{1ABC287F-3DE0-4136-B63A-5D0DD412122A}" type="parTrans" cxnId="{CCAC6F6A-E14D-4368-A845-6679627B16A6}">
      <dgm:prSet/>
      <dgm:spPr/>
      <dgm:t>
        <a:bodyPr/>
        <a:lstStyle/>
        <a:p>
          <a:endParaRPr lang="en-US"/>
        </a:p>
      </dgm:t>
    </dgm:pt>
    <dgm:pt modelId="{D2366AB3-84E4-44C2-8482-15383F5C113E}" type="sibTrans" cxnId="{CCAC6F6A-E14D-4368-A845-6679627B16A6}">
      <dgm:prSet/>
      <dgm:spPr/>
      <dgm:t>
        <a:bodyPr/>
        <a:lstStyle/>
        <a:p>
          <a:endParaRPr lang="en-US"/>
        </a:p>
      </dgm:t>
    </dgm:pt>
    <dgm:pt modelId="{9C856EB5-F06D-4618-8B52-B7F3A5B9610C}">
      <dgm:prSet phldrT="[Text]" custT="1"/>
      <dgm:spPr/>
      <dgm:t>
        <a:bodyPr/>
        <a:lstStyle/>
        <a:p>
          <a:r>
            <a:rPr lang="en-US" sz="1600" b="1" dirty="0" smtClean="0"/>
            <a:t>Expectation</a:t>
          </a:r>
          <a:endParaRPr lang="en-US" sz="1600" b="1" dirty="0"/>
        </a:p>
      </dgm:t>
    </dgm:pt>
    <dgm:pt modelId="{B78F5A94-D8EF-4E7C-A8DE-7822427FF775}" type="parTrans" cxnId="{FEC38FB8-E343-40BE-9946-1AFA951195B0}">
      <dgm:prSet/>
      <dgm:spPr/>
      <dgm:t>
        <a:bodyPr/>
        <a:lstStyle/>
        <a:p>
          <a:endParaRPr lang="en-US"/>
        </a:p>
      </dgm:t>
    </dgm:pt>
    <dgm:pt modelId="{E5E0D6FC-F994-4467-8131-117A13BFEA24}" type="sibTrans" cxnId="{FEC38FB8-E343-40BE-9946-1AFA951195B0}">
      <dgm:prSet/>
      <dgm:spPr/>
      <dgm:t>
        <a:bodyPr/>
        <a:lstStyle/>
        <a:p>
          <a:endParaRPr lang="en-US"/>
        </a:p>
      </dgm:t>
    </dgm:pt>
    <dgm:pt modelId="{2ADEA8BF-D55F-4469-800A-B0A26248A39A}">
      <dgm:prSet phldrT="[Text]" custT="1"/>
      <dgm:spPr/>
      <dgm:t>
        <a:bodyPr/>
        <a:lstStyle/>
        <a:p>
          <a:r>
            <a:rPr lang="en-US" sz="1600" b="1" dirty="0" smtClean="0"/>
            <a:t>Glory of God</a:t>
          </a:r>
          <a:endParaRPr lang="en-US" sz="1600" b="1" dirty="0"/>
        </a:p>
      </dgm:t>
    </dgm:pt>
    <dgm:pt modelId="{F83550AE-CE81-45C2-B0DD-2A07FCD85273}" type="parTrans" cxnId="{D1DF73FB-9122-44F7-8B33-C5968F534DAB}">
      <dgm:prSet/>
      <dgm:spPr/>
      <dgm:t>
        <a:bodyPr/>
        <a:lstStyle/>
        <a:p>
          <a:endParaRPr lang="en-US"/>
        </a:p>
      </dgm:t>
    </dgm:pt>
    <dgm:pt modelId="{2D454E82-6179-4B3C-BACD-3C4C309FDF9C}" type="sibTrans" cxnId="{D1DF73FB-9122-44F7-8B33-C5968F534DAB}">
      <dgm:prSet/>
      <dgm:spPr/>
      <dgm:t>
        <a:bodyPr/>
        <a:lstStyle/>
        <a:p>
          <a:endParaRPr lang="en-US"/>
        </a:p>
      </dgm:t>
    </dgm:pt>
    <dgm:pt modelId="{4436C66D-2136-4C01-88F9-FC611A3EC5D0}" type="pres">
      <dgm:prSet presAssocID="{8A99DE8B-320E-4F21-A946-8018F9B7BD96}" presName="Name0" presStyleCnt="0">
        <dgm:presLayoutVars>
          <dgm:chMax val="11"/>
          <dgm:chPref val="11"/>
          <dgm:dir/>
          <dgm:resizeHandles/>
        </dgm:presLayoutVars>
      </dgm:prSet>
      <dgm:spPr/>
      <dgm:t>
        <a:bodyPr/>
        <a:lstStyle/>
        <a:p>
          <a:endParaRPr lang="en-US"/>
        </a:p>
      </dgm:t>
    </dgm:pt>
    <dgm:pt modelId="{1A9ABD1C-5FA0-46F9-AB51-2C5D095C02C4}" type="pres">
      <dgm:prSet presAssocID="{F3CA6615-3D95-441F-9481-F96F1D395A62}" presName="Accent3" presStyleCnt="0"/>
      <dgm:spPr/>
    </dgm:pt>
    <dgm:pt modelId="{85FFA2EE-9A97-4349-9A5E-646EEC835C3C}" type="pres">
      <dgm:prSet presAssocID="{F3CA6615-3D95-441F-9481-F96F1D395A62}" presName="Accent" presStyleLbl="node1" presStyleIdx="0" presStyleCnt="3"/>
      <dgm:spPr/>
    </dgm:pt>
    <dgm:pt modelId="{5F978705-B467-4CBE-86C5-DCF9E16D1868}" type="pres">
      <dgm:prSet presAssocID="{F3CA6615-3D95-441F-9481-F96F1D395A62}" presName="ParentBackground3" presStyleCnt="0"/>
      <dgm:spPr/>
    </dgm:pt>
    <dgm:pt modelId="{0F0E696B-318B-4DD2-AE86-A5E0F078AF8A}" type="pres">
      <dgm:prSet presAssocID="{F3CA6615-3D95-441F-9481-F96F1D395A62}" presName="ParentBackground" presStyleLbl="fgAcc1" presStyleIdx="0" presStyleCnt="3"/>
      <dgm:spPr/>
      <dgm:t>
        <a:bodyPr/>
        <a:lstStyle/>
        <a:p>
          <a:endParaRPr lang="en-US"/>
        </a:p>
      </dgm:t>
    </dgm:pt>
    <dgm:pt modelId="{3200841F-4E77-4C5F-8C95-11E7D6A9F41E}" type="pres">
      <dgm:prSet presAssocID="{F3CA6615-3D95-441F-9481-F96F1D395A62}" presName="Child3" presStyleLbl="revTx" presStyleIdx="0" presStyleCnt="3">
        <dgm:presLayoutVars>
          <dgm:chMax val="0"/>
          <dgm:chPref val="0"/>
          <dgm:bulletEnabled val="1"/>
        </dgm:presLayoutVars>
      </dgm:prSet>
      <dgm:spPr/>
      <dgm:t>
        <a:bodyPr/>
        <a:lstStyle/>
        <a:p>
          <a:endParaRPr lang="en-US"/>
        </a:p>
      </dgm:t>
    </dgm:pt>
    <dgm:pt modelId="{E2A32F99-5D5B-45A5-BDA7-FA3FB1B7F979}" type="pres">
      <dgm:prSet presAssocID="{F3CA6615-3D95-441F-9481-F96F1D395A62}" presName="Parent3" presStyleLbl="revTx" presStyleIdx="0" presStyleCnt="3">
        <dgm:presLayoutVars>
          <dgm:chMax val="1"/>
          <dgm:chPref val="1"/>
          <dgm:bulletEnabled val="1"/>
        </dgm:presLayoutVars>
      </dgm:prSet>
      <dgm:spPr/>
      <dgm:t>
        <a:bodyPr/>
        <a:lstStyle/>
        <a:p>
          <a:endParaRPr lang="en-US"/>
        </a:p>
      </dgm:t>
    </dgm:pt>
    <dgm:pt modelId="{2F18F2AE-1F47-4355-AB24-A31DAF996614}" type="pres">
      <dgm:prSet presAssocID="{E8650D03-FB6A-43AF-BB33-550206CF0136}" presName="Accent2" presStyleCnt="0"/>
      <dgm:spPr/>
    </dgm:pt>
    <dgm:pt modelId="{FA4A0561-E421-4586-8310-D9FDAB4FC392}" type="pres">
      <dgm:prSet presAssocID="{E8650D03-FB6A-43AF-BB33-550206CF0136}" presName="Accent" presStyleLbl="node1" presStyleIdx="1" presStyleCnt="3"/>
      <dgm:spPr/>
    </dgm:pt>
    <dgm:pt modelId="{701C50EF-2B37-40EA-BC8B-3BA34C925057}" type="pres">
      <dgm:prSet presAssocID="{E8650D03-FB6A-43AF-BB33-550206CF0136}" presName="ParentBackground2" presStyleCnt="0"/>
      <dgm:spPr/>
    </dgm:pt>
    <dgm:pt modelId="{0B86D637-F8F8-4379-A5B1-DFC071F5F6DB}" type="pres">
      <dgm:prSet presAssocID="{E8650D03-FB6A-43AF-BB33-550206CF0136}" presName="ParentBackground" presStyleLbl="fgAcc1" presStyleIdx="1" presStyleCnt="3"/>
      <dgm:spPr/>
      <dgm:t>
        <a:bodyPr/>
        <a:lstStyle/>
        <a:p>
          <a:endParaRPr lang="en-US"/>
        </a:p>
      </dgm:t>
    </dgm:pt>
    <dgm:pt modelId="{36F3D435-A804-445F-ABC4-16D642EBBE4B}" type="pres">
      <dgm:prSet presAssocID="{E8650D03-FB6A-43AF-BB33-550206CF0136}" presName="Child2" presStyleLbl="revTx" presStyleIdx="1" presStyleCnt="3" custLinFactNeighborX="5891" custLinFactNeighborY="518">
        <dgm:presLayoutVars>
          <dgm:chMax val="0"/>
          <dgm:chPref val="0"/>
          <dgm:bulletEnabled val="1"/>
        </dgm:presLayoutVars>
      </dgm:prSet>
      <dgm:spPr/>
      <dgm:t>
        <a:bodyPr/>
        <a:lstStyle/>
        <a:p>
          <a:endParaRPr lang="en-US"/>
        </a:p>
      </dgm:t>
    </dgm:pt>
    <dgm:pt modelId="{7C8B2345-F60C-46E4-946E-79E15F50CC6F}" type="pres">
      <dgm:prSet presAssocID="{E8650D03-FB6A-43AF-BB33-550206CF0136}" presName="Parent2" presStyleLbl="revTx" presStyleIdx="1" presStyleCnt="3">
        <dgm:presLayoutVars>
          <dgm:chMax val="1"/>
          <dgm:chPref val="1"/>
          <dgm:bulletEnabled val="1"/>
        </dgm:presLayoutVars>
      </dgm:prSet>
      <dgm:spPr/>
      <dgm:t>
        <a:bodyPr/>
        <a:lstStyle/>
        <a:p>
          <a:endParaRPr lang="en-US"/>
        </a:p>
      </dgm:t>
    </dgm:pt>
    <dgm:pt modelId="{907EE72C-94ED-4EB3-B72B-F5BC2E8AF8C1}" type="pres">
      <dgm:prSet presAssocID="{B8E705AF-9691-44B8-9B3E-EA45C6D725C4}" presName="Accent1" presStyleCnt="0"/>
      <dgm:spPr/>
    </dgm:pt>
    <dgm:pt modelId="{1F94D937-CAAF-4EE9-AC0A-25560F4F3E47}" type="pres">
      <dgm:prSet presAssocID="{B8E705AF-9691-44B8-9B3E-EA45C6D725C4}" presName="Accent" presStyleLbl="node1" presStyleIdx="2" presStyleCnt="3"/>
      <dgm:spPr/>
    </dgm:pt>
    <dgm:pt modelId="{22F8BB30-0548-4990-85C8-20E0A5D80502}" type="pres">
      <dgm:prSet presAssocID="{B8E705AF-9691-44B8-9B3E-EA45C6D725C4}" presName="ParentBackground1" presStyleCnt="0"/>
      <dgm:spPr/>
    </dgm:pt>
    <dgm:pt modelId="{156C1D5B-3A22-44B0-BAB7-D4706FCBD0F3}" type="pres">
      <dgm:prSet presAssocID="{B8E705AF-9691-44B8-9B3E-EA45C6D725C4}" presName="ParentBackground" presStyleLbl="fgAcc1" presStyleIdx="2" presStyleCnt="3"/>
      <dgm:spPr/>
      <dgm:t>
        <a:bodyPr/>
        <a:lstStyle/>
        <a:p>
          <a:endParaRPr lang="en-US"/>
        </a:p>
      </dgm:t>
    </dgm:pt>
    <dgm:pt modelId="{F21D4D0F-FD8D-4924-B60E-56574DFCE2B3}" type="pres">
      <dgm:prSet presAssocID="{B8E705AF-9691-44B8-9B3E-EA45C6D725C4}" presName="Child1" presStyleLbl="revTx" presStyleIdx="2" presStyleCnt="3">
        <dgm:presLayoutVars>
          <dgm:chMax val="0"/>
          <dgm:chPref val="0"/>
          <dgm:bulletEnabled val="1"/>
        </dgm:presLayoutVars>
      </dgm:prSet>
      <dgm:spPr/>
      <dgm:t>
        <a:bodyPr/>
        <a:lstStyle/>
        <a:p>
          <a:endParaRPr lang="en-US"/>
        </a:p>
      </dgm:t>
    </dgm:pt>
    <dgm:pt modelId="{C444A435-E3B4-4646-AD53-A385CCCC9272}" type="pres">
      <dgm:prSet presAssocID="{B8E705AF-9691-44B8-9B3E-EA45C6D725C4}" presName="Parent1" presStyleLbl="revTx" presStyleIdx="2" presStyleCnt="3">
        <dgm:presLayoutVars>
          <dgm:chMax val="1"/>
          <dgm:chPref val="1"/>
          <dgm:bulletEnabled val="1"/>
        </dgm:presLayoutVars>
      </dgm:prSet>
      <dgm:spPr/>
      <dgm:t>
        <a:bodyPr/>
        <a:lstStyle/>
        <a:p>
          <a:endParaRPr lang="en-US"/>
        </a:p>
      </dgm:t>
    </dgm:pt>
  </dgm:ptLst>
  <dgm:cxnLst>
    <dgm:cxn modelId="{28FF9B55-E783-42E6-A193-8CC626541F76}" type="presOf" srcId="{2ADEA8BF-D55F-4469-800A-B0A26248A39A}" destId="{3200841F-4E77-4C5F-8C95-11E7D6A9F41E}" srcOrd="0" destOrd="0" presId="urn:microsoft.com/office/officeart/2011/layout/CircleProcess"/>
    <dgm:cxn modelId="{AE09A96A-1E73-4BF7-891B-3A1FE4480336}" type="presOf" srcId="{9C856EB5-F06D-4618-8B52-B7F3A5B9610C}" destId="{36F3D435-A804-445F-ABC4-16D642EBBE4B}" srcOrd="0" destOrd="1" presId="urn:microsoft.com/office/officeart/2011/layout/CircleProcess"/>
    <dgm:cxn modelId="{E2EFBBC9-2198-4D84-A089-5DE706BE485C}" type="presOf" srcId="{F3CA6615-3D95-441F-9481-F96F1D395A62}" destId="{E2A32F99-5D5B-45A5-BDA7-FA3FB1B7F979}" srcOrd="1" destOrd="0" presId="urn:microsoft.com/office/officeart/2011/layout/CircleProcess"/>
    <dgm:cxn modelId="{52E6C080-D35E-4986-A72C-A6713D2C05CD}" type="presOf" srcId="{FDE86CF0-4075-4DD3-8F71-377383AA787B}" destId="{36F3D435-A804-445F-ABC4-16D642EBBE4B}" srcOrd="0" destOrd="0" presId="urn:microsoft.com/office/officeart/2011/layout/CircleProcess"/>
    <dgm:cxn modelId="{7478A6BD-6031-4BC1-AE48-353E49D3B1A2}" type="presOf" srcId="{8A99DE8B-320E-4F21-A946-8018F9B7BD96}" destId="{4436C66D-2136-4C01-88F9-FC611A3EC5D0}" srcOrd="0" destOrd="0" presId="urn:microsoft.com/office/officeart/2011/layout/CircleProcess"/>
    <dgm:cxn modelId="{2B2A20D1-AC87-434F-AE12-B7B329776496}" srcId="{8A99DE8B-320E-4F21-A946-8018F9B7BD96}" destId="{F3CA6615-3D95-441F-9481-F96F1D395A62}" srcOrd="2" destOrd="0" parTransId="{0D7214B0-5A5C-4F4C-90BE-F6056DADB880}" sibTransId="{442785CE-E002-4709-AF0E-11F5EDCC7DE1}"/>
    <dgm:cxn modelId="{025AAD0E-B210-47C5-9598-EAB8E8D486A5}" type="presOf" srcId="{E8650D03-FB6A-43AF-BB33-550206CF0136}" destId="{7C8B2345-F60C-46E4-946E-79E15F50CC6F}" srcOrd="1" destOrd="0" presId="urn:microsoft.com/office/officeart/2011/layout/CircleProcess"/>
    <dgm:cxn modelId="{66DC97FB-A271-4F75-B458-5C22E5EBF22A}" type="presOf" srcId="{E8650D03-FB6A-43AF-BB33-550206CF0136}" destId="{0B86D637-F8F8-4379-A5B1-DFC071F5F6DB}" srcOrd="0" destOrd="0" presId="urn:microsoft.com/office/officeart/2011/layout/CircleProcess"/>
    <dgm:cxn modelId="{D1DF73FB-9122-44F7-8B33-C5968F534DAB}" srcId="{F3CA6615-3D95-441F-9481-F96F1D395A62}" destId="{2ADEA8BF-D55F-4469-800A-B0A26248A39A}" srcOrd="0" destOrd="0" parTransId="{F83550AE-CE81-45C2-B0DD-2A07FCD85273}" sibTransId="{2D454E82-6179-4B3C-BACD-3C4C309FDF9C}"/>
    <dgm:cxn modelId="{CCAC6F6A-E14D-4368-A845-6679627B16A6}" srcId="{E8650D03-FB6A-43AF-BB33-550206CF0136}" destId="{FDE86CF0-4075-4DD3-8F71-377383AA787B}" srcOrd="0" destOrd="0" parTransId="{1ABC287F-3DE0-4136-B63A-5D0DD412122A}" sibTransId="{D2366AB3-84E4-44C2-8482-15383F5C113E}"/>
    <dgm:cxn modelId="{FEC38FB8-E343-40BE-9946-1AFA951195B0}" srcId="{E8650D03-FB6A-43AF-BB33-550206CF0136}" destId="{9C856EB5-F06D-4618-8B52-B7F3A5B9610C}" srcOrd="1" destOrd="0" parTransId="{B78F5A94-D8EF-4E7C-A8DE-7822427FF775}" sibTransId="{E5E0D6FC-F994-4467-8131-117A13BFEA24}"/>
    <dgm:cxn modelId="{AD55E08D-176B-4DE1-A56C-259928CCC470}" type="presOf" srcId="{B8E705AF-9691-44B8-9B3E-EA45C6D725C4}" destId="{C444A435-E3B4-4646-AD53-A385CCCC9272}" srcOrd="1" destOrd="0" presId="urn:microsoft.com/office/officeart/2011/layout/CircleProcess"/>
    <dgm:cxn modelId="{55195B66-FBFC-46E7-9FA6-5A14015D8C28}" srcId="{B8E705AF-9691-44B8-9B3E-EA45C6D725C4}" destId="{30AA14DD-0C77-4DF7-87E9-471D18639404}" srcOrd="0" destOrd="0" parTransId="{8D6B8A8C-0D8B-40F7-B5CD-6F913EDE13C7}" sibTransId="{7A6FADCA-8F89-4BE8-87D6-5904C98146EC}"/>
    <dgm:cxn modelId="{EC745FB7-27A9-4B44-A761-66CC74E13DD5}" type="presOf" srcId="{30AA14DD-0C77-4DF7-87E9-471D18639404}" destId="{F21D4D0F-FD8D-4924-B60E-56574DFCE2B3}" srcOrd="0" destOrd="0" presId="urn:microsoft.com/office/officeart/2011/layout/CircleProcess"/>
    <dgm:cxn modelId="{28E761BA-2746-4036-A59D-D0CD17CD9DA0}" srcId="{8A99DE8B-320E-4F21-A946-8018F9B7BD96}" destId="{B8E705AF-9691-44B8-9B3E-EA45C6D725C4}" srcOrd="0" destOrd="0" parTransId="{A15DBACC-A98E-4B07-8AE4-65893A8B6DAC}" sibTransId="{2A387000-CDD9-4149-9E37-70BAFA056C02}"/>
    <dgm:cxn modelId="{C568E9CB-430C-406A-85F8-2AEE419D2662}" type="presOf" srcId="{F3CA6615-3D95-441F-9481-F96F1D395A62}" destId="{0F0E696B-318B-4DD2-AE86-A5E0F078AF8A}" srcOrd="0" destOrd="0" presId="urn:microsoft.com/office/officeart/2011/layout/CircleProcess"/>
    <dgm:cxn modelId="{B96DA9DB-11A2-43C0-A06B-C478FFFCE628}" srcId="{8A99DE8B-320E-4F21-A946-8018F9B7BD96}" destId="{E8650D03-FB6A-43AF-BB33-550206CF0136}" srcOrd="1" destOrd="0" parTransId="{4CEF4E2D-86F3-40C7-B816-89D0B1341576}" sibTransId="{A10B51B5-48DE-410E-B964-723EA3C23A98}"/>
    <dgm:cxn modelId="{3AA6AE11-D671-4B4C-989D-21D0B0FEC5A6}" type="presOf" srcId="{B8E705AF-9691-44B8-9B3E-EA45C6D725C4}" destId="{156C1D5B-3A22-44B0-BAB7-D4706FCBD0F3}" srcOrd="0" destOrd="0" presId="urn:microsoft.com/office/officeart/2011/layout/CircleProcess"/>
    <dgm:cxn modelId="{41EBF392-3F08-40CD-9D78-2C2291CE2E84}" type="presParOf" srcId="{4436C66D-2136-4C01-88F9-FC611A3EC5D0}" destId="{1A9ABD1C-5FA0-46F9-AB51-2C5D095C02C4}" srcOrd="0" destOrd="0" presId="urn:microsoft.com/office/officeart/2011/layout/CircleProcess"/>
    <dgm:cxn modelId="{1E83A7C5-4A60-41B9-848A-55BBA5534112}" type="presParOf" srcId="{1A9ABD1C-5FA0-46F9-AB51-2C5D095C02C4}" destId="{85FFA2EE-9A97-4349-9A5E-646EEC835C3C}" srcOrd="0" destOrd="0" presId="urn:microsoft.com/office/officeart/2011/layout/CircleProcess"/>
    <dgm:cxn modelId="{5F87C654-0089-437C-933E-E1C0A15A2274}" type="presParOf" srcId="{4436C66D-2136-4C01-88F9-FC611A3EC5D0}" destId="{5F978705-B467-4CBE-86C5-DCF9E16D1868}" srcOrd="1" destOrd="0" presId="urn:microsoft.com/office/officeart/2011/layout/CircleProcess"/>
    <dgm:cxn modelId="{091480CF-FAD4-4AB1-A881-262E641293EE}" type="presParOf" srcId="{5F978705-B467-4CBE-86C5-DCF9E16D1868}" destId="{0F0E696B-318B-4DD2-AE86-A5E0F078AF8A}" srcOrd="0" destOrd="0" presId="urn:microsoft.com/office/officeart/2011/layout/CircleProcess"/>
    <dgm:cxn modelId="{E3A55218-FEEC-4989-9E4C-F323F4AFEA7A}" type="presParOf" srcId="{4436C66D-2136-4C01-88F9-FC611A3EC5D0}" destId="{3200841F-4E77-4C5F-8C95-11E7D6A9F41E}" srcOrd="2" destOrd="0" presId="urn:microsoft.com/office/officeart/2011/layout/CircleProcess"/>
    <dgm:cxn modelId="{D4B874A2-081D-48C3-B107-F54C5B803DF4}" type="presParOf" srcId="{4436C66D-2136-4C01-88F9-FC611A3EC5D0}" destId="{E2A32F99-5D5B-45A5-BDA7-FA3FB1B7F979}" srcOrd="3" destOrd="0" presId="urn:microsoft.com/office/officeart/2011/layout/CircleProcess"/>
    <dgm:cxn modelId="{C37F6108-A151-49FE-B9E4-C1BD6849CF79}" type="presParOf" srcId="{4436C66D-2136-4C01-88F9-FC611A3EC5D0}" destId="{2F18F2AE-1F47-4355-AB24-A31DAF996614}" srcOrd="4" destOrd="0" presId="urn:microsoft.com/office/officeart/2011/layout/CircleProcess"/>
    <dgm:cxn modelId="{4CD68164-5D44-4894-A667-EEE43D58C8CE}" type="presParOf" srcId="{2F18F2AE-1F47-4355-AB24-A31DAF996614}" destId="{FA4A0561-E421-4586-8310-D9FDAB4FC392}" srcOrd="0" destOrd="0" presId="urn:microsoft.com/office/officeart/2011/layout/CircleProcess"/>
    <dgm:cxn modelId="{349E061C-E942-4A8F-90CD-903310FA0001}" type="presParOf" srcId="{4436C66D-2136-4C01-88F9-FC611A3EC5D0}" destId="{701C50EF-2B37-40EA-BC8B-3BA34C925057}" srcOrd="5" destOrd="0" presId="urn:microsoft.com/office/officeart/2011/layout/CircleProcess"/>
    <dgm:cxn modelId="{1BDE2D90-2094-4ADE-9C80-DAD0A3A08949}" type="presParOf" srcId="{701C50EF-2B37-40EA-BC8B-3BA34C925057}" destId="{0B86D637-F8F8-4379-A5B1-DFC071F5F6DB}" srcOrd="0" destOrd="0" presId="urn:microsoft.com/office/officeart/2011/layout/CircleProcess"/>
    <dgm:cxn modelId="{B9F2C16D-4270-456B-A15E-988CCFE3BC4F}" type="presParOf" srcId="{4436C66D-2136-4C01-88F9-FC611A3EC5D0}" destId="{36F3D435-A804-445F-ABC4-16D642EBBE4B}" srcOrd="6" destOrd="0" presId="urn:microsoft.com/office/officeart/2011/layout/CircleProcess"/>
    <dgm:cxn modelId="{EFEF179F-7AB2-4DE8-88F7-C60AB3BC7335}" type="presParOf" srcId="{4436C66D-2136-4C01-88F9-FC611A3EC5D0}" destId="{7C8B2345-F60C-46E4-946E-79E15F50CC6F}" srcOrd="7" destOrd="0" presId="urn:microsoft.com/office/officeart/2011/layout/CircleProcess"/>
    <dgm:cxn modelId="{69B416D4-9498-4937-8189-B5F055B92859}" type="presParOf" srcId="{4436C66D-2136-4C01-88F9-FC611A3EC5D0}" destId="{907EE72C-94ED-4EB3-B72B-F5BC2E8AF8C1}" srcOrd="8" destOrd="0" presId="urn:microsoft.com/office/officeart/2011/layout/CircleProcess"/>
    <dgm:cxn modelId="{D5D11F55-3CBA-4F28-A060-323BCF527E1F}" type="presParOf" srcId="{907EE72C-94ED-4EB3-B72B-F5BC2E8AF8C1}" destId="{1F94D937-CAAF-4EE9-AC0A-25560F4F3E47}" srcOrd="0" destOrd="0" presId="urn:microsoft.com/office/officeart/2011/layout/CircleProcess"/>
    <dgm:cxn modelId="{382CE2D1-B3A5-4389-AECA-E6074DDCC982}" type="presParOf" srcId="{4436C66D-2136-4C01-88F9-FC611A3EC5D0}" destId="{22F8BB30-0548-4990-85C8-20E0A5D80502}" srcOrd="9" destOrd="0" presId="urn:microsoft.com/office/officeart/2011/layout/CircleProcess"/>
    <dgm:cxn modelId="{7C7508F2-B7EF-4996-8DF4-84B1A703EDAA}" type="presParOf" srcId="{22F8BB30-0548-4990-85C8-20E0A5D80502}" destId="{156C1D5B-3A22-44B0-BAB7-D4706FCBD0F3}" srcOrd="0" destOrd="0" presId="urn:microsoft.com/office/officeart/2011/layout/CircleProcess"/>
    <dgm:cxn modelId="{440D7680-FC87-4C4D-9334-14D272F9FADB}" type="presParOf" srcId="{4436C66D-2136-4C01-88F9-FC611A3EC5D0}" destId="{F21D4D0F-FD8D-4924-B60E-56574DFCE2B3}" srcOrd="10" destOrd="0" presId="urn:microsoft.com/office/officeart/2011/layout/CircleProcess"/>
    <dgm:cxn modelId="{C71DE65D-940F-4E4D-AD47-3529871B3BF0}" type="presParOf" srcId="{4436C66D-2136-4C01-88F9-FC611A3EC5D0}" destId="{C444A435-E3B4-4646-AD53-A385CCCC9272}"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49E5F886-6C75-4534-A507-1DC6EB2D5473}">
      <dgm:prSet phldrT="[Text]"/>
      <dgm:spPr/>
      <dgm:t>
        <a:bodyPr/>
        <a:lstStyle/>
        <a:p>
          <a:r>
            <a:rPr lang="en-US" dirty="0" smtClean="0"/>
            <a:t>perseverance</a:t>
          </a:r>
          <a:endParaRPr lang="en-US" dirty="0"/>
        </a:p>
      </dgm:t>
    </dgm:pt>
    <dgm:pt modelId="{8BC713E1-039A-42D3-96FF-AE82C1D65956}" type="parTrans" cxnId="{89DE4E7F-6607-4E5D-A3A3-34CFAA37883D}">
      <dgm:prSet/>
      <dgm:spPr/>
      <dgm:t>
        <a:bodyPr/>
        <a:lstStyle/>
        <a:p>
          <a:endParaRPr lang="en-US"/>
        </a:p>
      </dgm:t>
    </dgm:pt>
    <dgm:pt modelId="{69E54166-BFD1-49C1-B40F-EB1B2C9A22D6}" type="sibTrans" cxnId="{89DE4E7F-6607-4E5D-A3A3-34CFAA37883D}">
      <dgm:prSet/>
      <dgm:spPr/>
      <dgm:t>
        <a:bodyPr/>
        <a:lstStyle/>
        <a:p>
          <a:endParaRPr lang="en-US"/>
        </a:p>
      </dgm:t>
    </dgm:pt>
    <dgm:pt modelId="{5D34808E-4306-4755-98F1-AE68D50AAF69}">
      <dgm:prSet phldrT="[Text]"/>
      <dgm:spPr/>
      <dgm:t>
        <a:bodyPr/>
        <a:lstStyle/>
        <a:p>
          <a:r>
            <a:rPr lang="en-US" dirty="0" smtClean="0"/>
            <a:t>character</a:t>
          </a:r>
          <a:endParaRPr lang="en-US" dirty="0"/>
        </a:p>
      </dgm:t>
    </dgm:pt>
    <dgm:pt modelId="{569D50D3-A9F0-4BCA-8B1F-4FF893A62147}" type="parTrans" cxnId="{DED19585-7AF4-424C-B30D-3CF40A08692F}">
      <dgm:prSet/>
      <dgm:spPr/>
      <dgm:t>
        <a:bodyPr/>
        <a:lstStyle/>
        <a:p>
          <a:endParaRPr lang="en-US"/>
        </a:p>
      </dgm:t>
    </dgm:pt>
    <dgm:pt modelId="{9E87A856-69D1-4BE3-B0F0-4405A1EB68A9}" type="sibTrans" cxnId="{DED19585-7AF4-424C-B30D-3CF40A08692F}">
      <dgm:prSet/>
      <dgm:spPr/>
      <dgm:t>
        <a:bodyPr/>
        <a:lstStyle/>
        <a:p>
          <a:endParaRPr lang="en-US"/>
        </a:p>
      </dgm:t>
    </dgm:pt>
    <dgm:pt modelId="{7F31FFE3-F18F-49F8-A307-27EE6897DB9C}">
      <dgm:prSet phldrT="[Text]"/>
      <dgm:spPr/>
      <dgm:t>
        <a:bodyPr/>
        <a:lstStyle/>
        <a:p>
          <a:r>
            <a:rPr lang="en-US" dirty="0" smtClean="0"/>
            <a:t>hope</a:t>
          </a:r>
          <a:endParaRPr lang="en-US"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4">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3"/>
      <dgm:spPr/>
      <dgm:t>
        <a:bodyPr/>
        <a:lstStyle/>
        <a:p>
          <a:endParaRPr lang="en-US"/>
        </a:p>
      </dgm:t>
    </dgm:pt>
    <dgm:pt modelId="{FF837324-D970-46E9-919F-4473F407506C}" type="pres">
      <dgm:prSet presAssocID="{EC06FF96-313D-45AB-80AB-6A281EFA487E}" presName="connectorText" presStyleLbl="sibTrans1D1" presStyleIdx="0" presStyleCnt="3"/>
      <dgm:spPr/>
      <dgm:t>
        <a:bodyPr/>
        <a:lstStyle/>
        <a:p>
          <a:endParaRPr lang="en-US"/>
        </a:p>
      </dgm:t>
    </dgm:pt>
    <dgm:pt modelId="{4672BEFF-7501-474F-BC7B-710A9ABBADF8}" type="pres">
      <dgm:prSet presAssocID="{49E5F886-6C75-4534-A507-1DC6EB2D5473}" presName="node" presStyleLbl="node1" presStyleIdx="1" presStyleCnt="4">
        <dgm:presLayoutVars>
          <dgm:bulletEnabled val="1"/>
        </dgm:presLayoutVars>
      </dgm:prSet>
      <dgm:spPr/>
      <dgm:t>
        <a:bodyPr/>
        <a:lstStyle/>
        <a:p>
          <a:endParaRPr lang="en-US"/>
        </a:p>
      </dgm:t>
    </dgm:pt>
    <dgm:pt modelId="{CC7FACB6-11E4-44EF-AEA7-778B4D232A03}" type="pres">
      <dgm:prSet presAssocID="{69E54166-BFD1-49C1-B40F-EB1B2C9A22D6}" presName="sibTrans" presStyleLbl="sibTrans1D1" presStyleIdx="1" presStyleCnt="3"/>
      <dgm:spPr/>
      <dgm:t>
        <a:bodyPr/>
        <a:lstStyle/>
        <a:p>
          <a:endParaRPr lang="en-US"/>
        </a:p>
      </dgm:t>
    </dgm:pt>
    <dgm:pt modelId="{4D5DE962-EAC6-499F-96BA-0B0D4975F439}" type="pres">
      <dgm:prSet presAssocID="{69E54166-BFD1-49C1-B40F-EB1B2C9A22D6}" presName="connectorText" presStyleLbl="sibTrans1D1" presStyleIdx="1" presStyleCnt="3"/>
      <dgm:spPr/>
      <dgm:t>
        <a:bodyPr/>
        <a:lstStyle/>
        <a:p>
          <a:endParaRPr lang="en-US"/>
        </a:p>
      </dgm:t>
    </dgm:pt>
    <dgm:pt modelId="{A7E8D8BC-C86B-4D8C-AC37-BC7E71F8CC2B}" type="pres">
      <dgm:prSet presAssocID="{5D34808E-4306-4755-98F1-AE68D50AAF69}" presName="node" presStyleLbl="node1" presStyleIdx="2" presStyleCnt="4">
        <dgm:presLayoutVars>
          <dgm:bulletEnabled val="1"/>
        </dgm:presLayoutVars>
      </dgm:prSet>
      <dgm:spPr/>
      <dgm:t>
        <a:bodyPr/>
        <a:lstStyle/>
        <a:p>
          <a:endParaRPr lang="en-US"/>
        </a:p>
      </dgm:t>
    </dgm:pt>
    <dgm:pt modelId="{D300E5E3-21CA-416A-ABF5-B30003203E64}" type="pres">
      <dgm:prSet presAssocID="{9E87A856-69D1-4BE3-B0F0-4405A1EB68A9}" presName="sibTrans" presStyleLbl="sibTrans1D1" presStyleIdx="2" presStyleCnt="3"/>
      <dgm:spPr/>
      <dgm:t>
        <a:bodyPr/>
        <a:lstStyle/>
        <a:p>
          <a:endParaRPr lang="en-US"/>
        </a:p>
      </dgm:t>
    </dgm:pt>
    <dgm:pt modelId="{B14F2A1C-3316-44F2-BDFE-534CCCDDB823}" type="pres">
      <dgm:prSet presAssocID="{9E87A856-69D1-4BE3-B0F0-4405A1EB68A9}" presName="connectorText" presStyleLbl="sibTrans1D1" presStyleIdx="2" presStyleCnt="3"/>
      <dgm:spPr/>
      <dgm:t>
        <a:bodyPr/>
        <a:lstStyle/>
        <a:p>
          <a:endParaRPr lang="en-US"/>
        </a:p>
      </dgm:t>
    </dgm:pt>
    <dgm:pt modelId="{DE7A88F6-E7FE-4FEC-BA8F-269242108F9F}" type="pres">
      <dgm:prSet presAssocID="{7F31FFE3-F18F-49F8-A307-27EE6897DB9C}" presName="node" presStyleLbl="node1" presStyleIdx="3" presStyleCnt="4">
        <dgm:presLayoutVars>
          <dgm:bulletEnabled val="1"/>
        </dgm:presLayoutVars>
      </dgm:prSet>
      <dgm:spPr/>
      <dgm:t>
        <a:bodyPr/>
        <a:lstStyle/>
        <a:p>
          <a:endParaRPr lang="en-US"/>
        </a:p>
      </dgm:t>
    </dgm:pt>
  </dgm:ptLst>
  <dgm:cxnLst>
    <dgm:cxn modelId="{058F8FE3-BA35-407F-81E4-49247BF82F6B}" type="presOf" srcId="{5C4E3BD1-4381-4004-8542-EC394E692A28}" destId="{0F1FDC61-2FE4-4911-AAE6-A500687DE583}" srcOrd="0" destOrd="0" presId="urn:microsoft.com/office/officeart/2005/8/layout/bProcess3"/>
    <dgm:cxn modelId="{6E933E4D-BCF2-4AFD-8C8C-23089D60D3D9}" type="presOf" srcId="{69E54166-BFD1-49C1-B40F-EB1B2C9A22D6}" destId="{CC7FACB6-11E4-44EF-AEA7-778B4D232A03}" srcOrd="0" destOrd="0" presId="urn:microsoft.com/office/officeart/2005/8/layout/bProcess3"/>
    <dgm:cxn modelId="{EAE967FA-156F-4A02-A0B2-9A8DBA323DBD}" type="presOf" srcId="{9E87A856-69D1-4BE3-B0F0-4405A1EB68A9}" destId="{B14F2A1C-3316-44F2-BDFE-534CCCDDB823}" srcOrd="1" destOrd="0" presId="urn:microsoft.com/office/officeart/2005/8/layout/bProcess3"/>
    <dgm:cxn modelId="{DE366B97-7D7F-401E-808D-A2EEA0C1A5E7}" srcId="{CF6EC935-520B-45BE-AF3C-8D7069738CEB}" destId="{5C4E3BD1-4381-4004-8542-EC394E692A28}" srcOrd="0" destOrd="0" parTransId="{0B0528F4-F315-424B-81A0-323F091AC4AD}" sibTransId="{EC06FF96-313D-45AB-80AB-6A281EFA487E}"/>
    <dgm:cxn modelId="{DED19585-7AF4-424C-B30D-3CF40A08692F}" srcId="{CF6EC935-520B-45BE-AF3C-8D7069738CEB}" destId="{5D34808E-4306-4755-98F1-AE68D50AAF69}" srcOrd="2" destOrd="0" parTransId="{569D50D3-A9F0-4BCA-8B1F-4FF893A62147}" sibTransId="{9E87A856-69D1-4BE3-B0F0-4405A1EB68A9}"/>
    <dgm:cxn modelId="{CFBD36CC-3D8F-4B33-8402-FB34D355A63E}" type="presOf" srcId="{5D34808E-4306-4755-98F1-AE68D50AAF69}" destId="{A7E8D8BC-C86B-4D8C-AC37-BC7E71F8CC2B}" srcOrd="0" destOrd="0" presId="urn:microsoft.com/office/officeart/2005/8/layout/bProcess3"/>
    <dgm:cxn modelId="{E49EA1EF-1D4E-4D54-955F-77C3DCA3176B}" type="presOf" srcId="{EC06FF96-313D-45AB-80AB-6A281EFA487E}" destId="{2D64F143-AE5F-44AC-A8B4-98EF90C6C19E}" srcOrd="0" destOrd="0" presId="urn:microsoft.com/office/officeart/2005/8/layout/bProcess3"/>
    <dgm:cxn modelId="{89DE4E7F-6607-4E5D-A3A3-34CFAA37883D}" srcId="{CF6EC935-520B-45BE-AF3C-8D7069738CEB}" destId="{49E5F886-6C75-4534-A507-1DC6EB2D5473}" srcOrd="1" destOrd="0" parTransId="{8BC713E1-039A-42D3-96FF-AE82C1D65956}" sibTransId="{69E54166-BFD1-49C1-B40F-EB1B2C9A22D6}"/>
    <dgm:cxn modelId="{75315445-8EB3-42F6-88E1-DE83655A2DB9}" srcId="{CF6EC935-520B-45BE-AF3C-8D7069738CEB}" destId="{7F31FFE3-F18F-49F8-A307-27EE6897DB9C}" srcOrd="3" destOrd="0" parTransId="{59731E9F-18EB-4AEB-895E-9D6CC1E69025}" sibTransId="{7348AFED-531E-4BA4-A267-27BAEC368F76}"/>
    <dgm:cxn modelId="{B905E88E-1462-43CD-9ABB-553350DF4CE8}" type="presOf" srcId="{7F31FFE3-F18F-49F8-A307-27EE6897DB9C}" destId="{DE7A88F6-E7FE-4FEC-BA8F-269242108F9F}" srcOrd="0" destOrd="0" presId="urn:microsoft.com/office/officeart/2005/8/layout/bProcess3"/>
    <dgm:cxn modelId="{0C7120A6-A173-4732-B1E6-AB821CE3340D}" type="presOf" srcId="{9E87A856-69D1-4BE3-B0F0-4405A1EB68A9}" destId="{D300E5E3-21CA-416A-ABF5-B30003203E64}" srcOrd="0" destOrd="0" presId="urn:microsoft.com/office/officeart/2005/8/layout/bProcess3"/>
    <dgm:cxn modelId="{D324686B-7FB9-4F98-B116-B0358D0C9EC4}" type="presOf" srcId="{CF6EC935-520B-45BE-AF3C-8D7069738CEB}" destId="{3403AD81-0330-45B8-8DC3-CA910CD6222A}" srcOrd="0" destOrd="0" presId="urn:microsoft.com/office/officeart/2005/8/layout/bProcess3"/>
    <dgm:cxn modelId="{B5EEECE4-5094-4027-952B-A849EBB41ADC}" type="presOf" srcId="{EC06FF96-313D-45AB-80AB-6A281EFA487E}" destId="{FF837324-D970-46E9-919F-4473F407506C}" srcOrd="1" destOrd="0" presId="urn:microsoft.com/office/officeart/2005/8/layout/bProcess3"/>
    <dgm:cxn modelId="{6A44B776-1FCF-4A2A-8A44-F30FCB46EF9B}" type="presOf" srcId="{69E54166-BFD1-49C1-B40F-EB1B2C9A22D6}" destId="{4D5DE962-EAC6-499F-96BA-0B0D4975F439}" srcOrd="1" destOrd="0" presId="urn:microsoft.com/office/officeart/2005/8/layout/bProcess3"/>
    <dgm:cxn modelId="{E20CB5E5-4E05-4757-910C-74305F6C5D99}" type="presOf" srcId="{49E5F886-6C75-4534-A507-1DC6EB2D5473}" destId="{4672BEFF-7501-474F-BC7B-710A9ABBADF8}" srcOrd="0" destOrd="0" presId="urn:microsoft.com/office/officeart/2005/8/layout/bProcess3"/>
    <dgm:cxn modelId="{C8033310-621C-480F-9A94-9D5392554823}" type="presParOf" srcId="{3403AD81-0330-45B8-8DC3-CA910CD6222A}" destId="{0F1FDC61-2FE4-4911-AAE6-A500687DE583}" srcOrd="0" destOrd="0" presId="urn:microsoft.com/office/officeart/2005/8/layout/bProcess3"/>
    <dgm:cxn modelId="{904349D1-D21A-4DEF-9813-8987FC6CAA2C}" type="presParOf" srcId="{3403AD81-0330-45B8-8DC3-CA910CD6222A}" destId="{2D64F143-AE5F-44AC-A8B4-98EF90C6C19E}" srcOrd="1" destOrd="0" presId="urn:microsoft.com/office/officeart/2005/8/layout/bProcess3"/>
    <dgm:cxn modelId="{8BA58821-D8CC-4E0E-ADC6-A19846987148}" type="presParOf" srcId="{2D64F143-AE5F-44AC-A8B4-98EF90C6C19E}" destId="{FF837324-D970-46E9-919F-4473F407506C}" srcOrd="0" destOrd="0" presId="urn:microsoft.com/office/officeart/2005/8/layout/bProcess3"/>
    <dgm:cxn modelId="{7074A0B7-12AD-4F69-A6EE-F13A3638BA86}" type="presParOf" srcId="{3403AD81-0330-45B8-8DC3-CA910CD6222A}" destId="{4672BEFF-7501-474F-BC7B-710A9ABBADF8}" srcOrd="2" destOrd="0" presId="urn:microsoft.com/office/officeart/2005/8/layout/bProcess3"/>
    <dgm:cxn modelId="{F5384B5D-BFF8-45B3-83B7-12592AA2D864}" type="presParOf" srcId="{3403AD81-0330-45B8-8DC3-CA910CD6222A}" destId="{CC7FACB6-11E4-44EF-AEA7-778B4D232A03}" srcOrd="3" destOrd="0" presId="urn:microsoft.com/office/officeart/2005/8/layout/bProcess3"/>
    <dgm:cxn modelId="{04AF6FFB-F6C5-4D16-AC39-371DF77D103C}" type="presParOf" srcId="{CC7FACB6-11E4-44EF-AEA7-778B4D232A03}" destId="{4D5DE962-EAC6-499F-96BA-0B0D4975F439}" srcOrd="0" destOrd="0" presId="urn:microsoft.com/office/officeart/2005/8/layout/bProcess3"/>
    <dgm:cxn modelId="{047F18A3-5EE2-45A6-B4AB-09A9BEAB5415}" type="presParOf" srcId="{3403AD81-0330-45B8-8DC3-CA910CD6222A}" destId="{A7E8D8BC-C86B-4D8C-AC37-BC7E71F8CC2B}" srcOrd="4" destOrd="0" presId="urn:microsoft.com/office/officeart/2005/8/layout/bProcess3"/>
    <dgm:cxn modelId="{7874CA4A-7F46-4700-B9B7-36E218C909C5}" type="presParOf" srcId="{3403AD81-0330-45B8-8DC3-CA910CD6222A}" destId="{D300E5E3-21CA-416A-ABF5-B30003203E64}" srcOrd="5" destOrd="0" presId="urn:microsoft.com/office/officeart/2005/8/layout/bProcess3"/>
    <dgm:cxn modelId="{9EF91672-5787-4359-BBDD-D1826B4370E9}" type="presParOf" srcId="{D300E5E3-21CA-416A-ABF5-B30003203E64}" destId="{B14F2A1C-3316-44F2-BDFE-534CCCDDB823}" srcOrd="0" destOrd="0" presId="urn:microsoft.com/office/officeart/2005/8/layout/bProcess3"/>
    <dgm:cxn modelId="{E92AB315-DF03-415A-B2E9-75D555D9B10F}" type="presParOf" srcId="{3403AD81-0330-45B8-8DC3-CA910CD6222A}" destId="{DE7A88F6-E7FE-4FEC-BA8F-269242108F9F}"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49E5F886-6C75-4534-A507-1DC6EB2D5473}">
      <dgm:prSet phldrT="[Text]"/>
      <dgm:spPr/>
      <dgm:t>
        <a:bodyPr/>
        <a:lstStyle/>
        <a:p>
          <a:r>
            <a:rPr lang="en-US" dirty="0" smtClean="0"/>
            <a:t>perseverance</a:t>
          </a:r>
          <a:endParaRPr lang="en-US" dirty="0"/>
        </a:p>
      </dgm:t>
    </dgm:pt>
    <dgm:pt modelId="{8BC713E1-039A-42D3-96FF-AE82C1D65956}" type="parTrans" cxnId="{89DE4E7F-6607-4E5D-A3A3-34CFAA37883D}">
      <dgm:prSet/>
      <dgm:spPr/>
      <dgm:t>
        <a:bodyPr/>
        <a:lstStyle/>
        <a:p>
          <a:endParaRPr lang="en-US"/>
        </a:p>
      </dgm:t>
    </dgm:pt>
    <dgm:pt modelId="{69E54166-BFD1-49C1-B40F-EB1B2C9A22D6}" type="sibTrans" cxnId="{89DE4E7F-6607-4E5D-A3A3-34CFAA37883D}">
      <dgm:prSet/>
      <dgm:spPr/>
      <dgm:t>
        <a:bodyPr/>
        <a:lstStyle/>
        <a:p>
          <a:endParaRPr lang="en-US"/>
        </a:p>
      </dgm:t>
    </dgm:pt>
    <dgm:pt modelId="{5D34808E-4306-4755-98F1-AE68D50AAF69}">
      <dgm:prSet phldrT="[Text]"/>
      <dgm:spPr/>
      <dgm:t>
        <a:bodyPr/>
        <a:lstStyle/>
        <a:p>
          <a:r>
            <a:rPr lang="en-US" dirty="0" smtClean="0"/>
            <a:t>character</a:t>
          </a:r>
          <a:endParaRPr lang="en-US" dirty="0"/>
        </a:p>
      </dgm:t>
    </dgm:pt>
    <dgm:pt modelId="{569D50D3-A9F0-4BCA-8B1F-4FF893A62147}" type="parTrans" cxnId="{DED19585-7AF4-424C-B30D-3CF40A08692F}">
      <dgm:prSet/>
      <dgm:spPr/>
      <dgm:t>
        <a:bodyPr/>
        <a:lstStyle/>
        <a:p>
          <a:endParaRPr lang="en-US"/>
        </a:p>
      </dgm:t>
    </dgm:pt>
    <dgm:pt modelId="{9E87A856-69D1-4BE3-B0F0-4405A1EB68A9}" type="sibTrans" cxnId="{DED19585-7AF4-424C-B30D-3CF40A08692F}">
      <dgm:prSet/>
      <dgm:spPr/>
      <dgm:t>
        <a:bodyPr/>
        <a:lstStyle/>
        <a:p>
          <a:endParaRPr lang="en-US"/>
        </a:p>
      </dgm:t>
    </dgm:pt>
    <dgm:pt modelId="{7F31FFE3-F18F-49F8-A307-27EE6897DB9C}">
      <dgm:prSet phldrT="[Text]"/>
      <dgm:spPr/>
      <dgm:t>
        <a:bodyPr/>
        <a:lstStyle/>
        <a:p>
          <a:r>
            <a:rPr lang="en-US" dirty="0" smtClean="0"/>
            <a:t>hope</a:t>
          </a:r>
          <a:endParaRPr lang="en-US"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4">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3"/>
      <dgm:spPr/>
      <dgm:t>
        <a:bodyPr/>
        <a:lstStyle/>
        <a:p>
          <a:endParaRPr lang="en-US"/>
        </a:p>
      </dgm:t>
    </dgm:pt>
    <dgm:pt modelId="{FF837324-D970-46E9-919F-4473F407506C}" type="pres">
      <dgm:prSet presAssocID="{EC06FF96-313D-45AB-80AB-6A281EFA487E}" presName="connectorText" presStyleLbl="sibTrans1D1" presStyleIdx="0" presStyleCnt="3"/>
      <dgm:spPr/>
      <dgm:t>
        <a:bodyPr/>
        <a:lstStyle/>
        <a:p>
          <a:endParaRPr lang="en-US"/>
        </a:p>
      </dgm:t>
    </dgm:pt>
    <dgm:pt modelId="{4672BEFF-7501-474F-BC7B-710A9ABBADF8}" type="pres">
      <dgm:prSet presAssocID="{49E5F886-6C75-4534-A507-1DC6EB2D5473}" presName="node" presStyleLbl="node1" presStyleIdx="1" presStyleCnt="4">
        <dgm:presLayoutVars>
          <dgm:bulletEnabled val="1"/>
        </dgm:presLayoutVars>
      </dgm:prSet>
      <dgm:spPr/>
      <dgm:t>
        <a:bodyPr/>
        <a:lstStyle/>
        <a:p>
          <a:endParaRPr lang="en-US"/>
        </a:p>
      </dgm:t>
    </dgm:pt>
    <dgm:pt modelId="{CC7FACB6-11E4-44EF-AEA7-778B4D232A03}" type="pres">
      <dgm:prSet presAssocID="{69E54166-BFD1-49C1-B40F-EB1B2C9A22D6}" presName="sibTrans" presStyleLbl="sibTrans1D1" presStyleIdx="1" presStyleCnt="3"/>
      <dgm:spPr/>
      <dgm:t>
        <a:bodyPr/>
        <a:lstStyle/>
        <a:p>
          <a:endParaRPr lang="en-US"/>
        </a:p>
      </dgm:t>
    </dgm:pt>
    <dgm:pt modelId="{4D5DE962-EAC6-499F-96BA-0B0D4975F439}" type="pres">
      <dgm:prSet presAssocID="{69E54166-BFD1-49C1-B40F-EB1B2C9A22D6}" presName="connectorText" presStyleLbl="sibTrans1D1" presStyleIdx="1" presStyleCnt="3"/>
      <dgm:spPr/>
      <dgm:t>
        <a:bodyPr/>
        <a:lstStyle/>
        <a:p>
          <a:endParaRPr lang="en-US"/>
        </a:p>
      </dgm:t>
    </dgm:pt>
    <dgm:pt modelId="{A7E8D8BC-C86B-4D8C-AC37-BC7E71F8CC2B}" type="pres">
      <dgm:prSet presAssocID="{5D34808E-4306-4755-98F1-AE68D50AAF69}" presName="node" presStyleLbl="node1" presStyleIdx="2" presStyleCnt="4">
        <dgm:presLayoutVars>
          <dgm:bulletEnabled val="1"/>
        </dgm:presLayoutVars>
      </dgm:prSet>
      <dgm:spPr/>
      <dgm:t>
        <a:bodyPr/>
        <a:lstStyle/>
        <a:p>
          <a:endParaRPr lang="en-US"/>
        </a:p>
      </dgm:t>
    </dgm:pt>
    <dgm:pt modelId="{D300E5E3-21CA-416A-ABF5-B30003203E64}" type="pres">
      <dgm:prSet presAssocID="{9E87A856-69D1-4BE3-B0F0-4405A1EB68A9}" presName="sibTrans" presStyleLbl="sibTrans1D1" presStyleIdx="2" presStyleCnt="3"/>
      <dgm:spPr/>
      <dgm:t>
        <a:bodyPr/>
        <a:lstStyle/>
        <a:p>
          <a:endParaRPr lang="en-US"/>
        </a:p>
      </dgm:t>
    </dgm:pt>
    <dgm:pt modelId="{B14F2A1C-3316-44F2-BDFE-534CCCDDB823}" type="pres">
      <dgm:prSet presAssocID="{9E87A856-69D1-4BE3-B0F0-4405A1EB68A9}" presName="connectorText" presStyleLbl="sibTrans1D1" presStyleIdx="2" presStyleCnt="3"/>
      <dgm:spPr/>
      <dgm:t>
        <a:bodyPr/>
        <a:lstStyle/>
        <a:p>
          <a:endParaRPr lang="en-US"/>
        </a:p>
      </dgm:t>
    </dgm:pt>
    <dgm:pt modelId="{DE7A88F6-E7FE-4FEC-BA8F-269242108F9F}" type="pres">
      <dgm:prSet presAssocID="{7F31FFE3-F18F-49F8-A307-27EE6897DB9C}" presName="node" presStyleLbl="node1" presStyleIdx="3" presStyleCnt="4">
        <dgm:presLayoutVars>
          <dgm:bulletEnabled val="1"/>
        </dgm:presLayoutVars>
      </dgm:prSet>
      <dgm:spPr/>
      <dgm:t>
        <a:bodyPr/>
        <a:lstStyle/>
        <a:p>
          <a:endParaRPr lang="en-US"/>
        </a:p>
      </dgm:t>
    </dgm:pt>
  </dgm:ptLst>
  <dgm:cxnLst>
    <dgm:cxn modelId="{EC151557-CF6F-4BD8-A331-8704775A2025}" type="presOf" srcId="{EC06FF96-313D-45AB-80AB-6A281EFA487E}" destId="{2D64F143-AE5F-44AC-A8B4-98EF90C6C19E}" srcOrd="0" destOrd="0" presId="urn:microsoft.com/office/officeart/2005/8/layout/bProcess3"/>
    <dgm:cxn modelId="{04D3BC59-B332-42C4-8198-F8B6DDE7272D}" type="presOf" srcId="{9E87A856-69D1-4BE3-B0F0-4405A1EB68A9}" destId="{D300E5E3-21CA-416A-ABF5-B30003203E64}" srcOrd="0" destOrd="0" presId="urn:microsoft.com/office/officeart/2005/8/layout/bProcess3"/>
    <dgm:cxn modelId="{C162E74B-1967-45E5-B5A9-A03ED2F1D0ED}" type="presOf" srcId="{EC06FF96-313D-45AB-80AB-6A281EFA487E}" destId="{FF837324-D970-46E9-919F-4473F407506C}" srcOrd="1" destOrd="0" presId="urn:microsoft.com/office/officeart/2005/8/layout/bProcess3"/>
    <dgm:cxn modelId="{DE366B97-7D7F-401E-808D-A2EEA0C1A5E7}" srcId="{CF6EC935-520B-45BE-AF3C-8D7069738CEB}" destId="{5C4E3BD1-4381-4004-8542-EC394E692A28}" srcOrd="0" destOrd="0" parTransId="{0B0528F4-F315-424B-81A0-323F091AC4AD}" sibTransId="{EC06FF96-313D-45AB-80AB-6A281EFA487E}"/>
    <dgm:cxn modelId="{DED19585-7AF4-424C-B30D-3CF40A08692F}" srcId="{CF6EC935-520B-45BE-AF3C-8D7069738CEB}" destId="{5D34808E-4306-4755-98F1-AE68D50AAF69}" srcOrd="2" destOrd="0" parTransId="{569D50D3-A9F0-4BCA-8B1F-4FF893A62147}" sibTransId="{9E87A856-69D1-4BE3-B0F0-4405A1EB68A9}"/>
    <dgm:cxn modelId="{84387B42-3013-4766-BA76-606631DA0030}" type="presOf" srcId="{69E54166-BFD1-49C1-B40F-EB1B2C9A22D6}" destId="{4D5DE962-EAC6-499F-96BA-0B0D4975F439}" srcOrd="1" destOrd="0" presId="urn:microsoft.com/office/officeart/2005/8/layout/bProcess3"/>
    <dgm:cxn modelId="{ADB956EB-C14D-40EA-8DE1-E4C30F4CD2B4}" type="presOf" srcId="{5C4E3BD1-4381-4004-8542-EC394E692A28}" destId="{0F1FDC61-2FE4-4911-AAE6-A500687DE583}" srcOrd="0" destOrd="0" presId="urn:microsoft.com/office/officeart/2005/8/layout/bProcess3"/>
    <dgm:cxn modelId="{75315445-8EB3-42F6-88E1-DE83655A2DB9}" srcId="{CF6EC935-520B-45BE-AF3C-8D7069738CEB}" destId="{7F31FFE3-F18F-49F8-A307-27EE6897DB9C}" srcOrd="3" destOrd="0" parTransId="{59731E9F-18EB-4AEB-895E-9D6CC1E69025}" sibTransId="{7348AFED-531E-4BA4-A267-27BAEC368F76}"/>
    <dgm:cxn modelId="{89DE4E7F-6607-4E5D-A3A3-34CFAA37883D}" srcId="{CF6EC935-520B-45BE-AF3C-8D7069738CEB}" destId="{49E5F886-6C75-4534-A507-1DC6EB2D5473}" srcOrd="1" destOrd="0" parTransId="{8BC713E1-039A-42D3-96FF-AE82C1D65956}" sibTransId="{69E54166-BFD1-49C1-B40F-EB1B2C9A22D6}"/>
    <dgm:cxn modelId="{16DA91B1-13AC-4F34-B05B-8C8C4CE28079}" type="presOf" srcId="{9E87A856-69D1-4BE3-B0F0-4405A1EB68A9}" destId="{B14F2A1C-3316-44F2-BDFE-534CCCDDB823}" srcOrd="1" destOrd="0" presId="urn:microsoft.com/office/officeart/2005/8/layout/bProcess3"/>
    <dgm:cxn modelId="{CC942E52-B7F5-49AF-958C-9AE9BC2D5F07}" type="presOf" srcId="{CF6EC935-520B-45BE-AF3C-8D7069738CEB}" destId="{3403AD81-0330-45B8-8DC3-CA910CD6222A}" srcOrd="0" destOrd="0" presId="urn:microsoft.com/office/officeart/2005/8/layout/bProcess3"/>
    <dgm:cxn modelId="{40C0561B-5A47-42FC-BE45-7EF0EAC00FDE}" type="presOf" srcId="{49E5F886-6C75-4534-A507-1DC6EB2D5473}" destId="{4672BEFF-7501-474F-BC7B-710A9ABBADF8}" srcOrd="0" destOrd="0" presId="urn:microsoft.com/office/officeart/2005/8/layout/bProcess3"/>
    <dgm:cxn modelId="{2807693F-683B-4881-B968-2E87902672D8}" type="presOf" srcId="{69E54166-BFD1-49C1-B40F-EB1B2C9A22D6}" destId="{CC7FACB6-11E4-44EF-AEA7-778B4D232A03}" srcOrd="0" destOrd="0" presId="urn:microsoft.com/office/officeart/2005/8/layout/bProcess3"/>
    <dgm:cxn modelId="{CE033B73-5341-4F38-AFAB-5FC4D56770BF}" type="presOf" srcId="{7F31FFE3-F18F-49F8-A307-27EE6897DB9C}" destId="{DE7A88F6-E7FE-4FEC-BA8F-269242108F9F}" srcOrd="0" destOrd="0" presId="urn:microsoft.com/office/officeart/2005/8/layout/bProcess3"/>
    <dgm:cxn modelId="{8BC131B3-DA87-489A-82B1-E9D8F1E13940}" type="presOf" srcId="{5D34808E-4306-4755-98F1-AE68D50AAF69}" destId="{A7E8D8BC-C86B-4D8C-AC37-BC7E71F8CC2B}" srcOrd="0" destOrd="0" presId="urn:microsoft.com/office/officeart/2005/8/layout/bProcess3"/>
    <dgm:cxn modelId="{AA85C112-5A9C-46B6-8CD4-1E4F2B498C92}" type="presParOf" srcId="{3403AD81-0330-45B8-8DC3-CA910CD6222A}" destId="{0F1FDC61-2FE4-4911-AAE6-A500687DE583}" srcOrd="0" destOrd="0" presId="urn:microsoft.com/office/officeart/2005/8/layout/bProcess3"/>
    <dgm:cxn modelId="{114AA0A6-4A48-4F85-9562-7B4F75D8EF68}" type="presParOf" srcId="{3403AD81-0330-45B8-8DC3-CA910CD6222A}" destId="{2D64F143-AE5F-44AC-A8B4-98EF90C6C19E}" srcOrd="1" destOrd="0" presId="urn:microsoft.com/office/officeart/2005/8/layout/bProcess3"/>
    <dgm:cxn modelId="{5C0EFA47-2C87-470A-9AB0-BA959C17E6F9}" type="presParOf" srcId="{2D64F143-AE5F-44AC-A8B4-98EF90C6C19E}" destId="{FF837324-D970-46E9-919F-4473F407506C}" srcOrd="0" destOrd="0" presId="urn:microsoft.com/office/officeart/2005/8/layout/bProcess3"/>
    <dgm:cxn modelId="{021EEBDF-73C6-46B7-8255-3F94CB1FB002}" type="presParOf" srcId="{3403AD81-0330-45B8-8DC3-CA910CD6222A}" destId="{4672BEFF-7501-474F-BC7B-710A9ABBADF8}" srcOrd="2" destOrd="0" presId="urn:microsoft.com/office/officeart/2005/8/layout/bProcess3"/>
    <dgm:cxn modelId="{6BDA6C4A-6A54-460F-AF67-D9D04C9A6BC2}" type="presParOf" srcId="{3403AD81-0330-45B8-8DC3-CA910CD6222A}" destId="{CC7FACB6-11E4-44EF-AEA7-778B4D232A03}" srcOrd="3" destOrd="0" presId="urn:microsoft.com/office/officeart/2005/8/layout/bProcess3"/>
    <dgm:cxn modelId="{4460E5CD-7706-4901-A84C-E74BB9FC4798}" type="presParOf" srcId="{CC7FACB6-11E4-44EF-AEA7-778B4D232A03}" destId="{4D5DE962-EAC6-499F-96BA-0B0D4975F439}" srcOrd="0" destOrd="0" presId="urn:microsoft.com/office/officeart/2005/8/layout/bProcess3"/>
    <dgm:cxn modelId="{08EDDA59-42C1-491B-9084-4A33D4515EB4}" type="presParOf" srcId="{3403AD81-0330-45B8-8DC3-CA910CD6222A}" destId="{A7E8D8BC-C86B-4D8C-AC37-BC7E71F8CC2B}" srcOrd="4" destOrd="0" presId="urn:microsoft.com/office/officeart/2005/8/layout/bProcess3"/>
    <dgm:cxn modelId="{C46E954F-4D6D-4D18-8D0B-F599AFC36342}" type="presParOf" srcId="{3403AD81-0330-45B8-8DC3-CA910CD6222A}" destId="{D300E5E3-21CA-416A-ABF5-B30003203E64}" srcOrd="5" destOrd="0" presId="urn:microsoft.com/office/officeart/2005/8/layout/bProcess3"/>
    <dgm:cxn modelId="{AB5D4707-3945-4F05-B99A-636A4089D267}" type="presParOf" srcId="{D300E5E3-21CA-416A-ABF5-B30003203E64}" destId="{B14F2A1C-3316-44F2-BDFE-534CCCDDB823}" srcOrd="0" destOrd="0" presId="urn:microsoft.com/office/officeart/2005/8/layout/bProcess3"/>
    <dgm:cxn modelId="{3DBE44D7-CA14-4AA3-B971-A0B310C382FA}" type="presParOf" srcId="{3403AD81-0330-45B8-8DC3-CA910CD6222A}" destId="{DE7A88F6-E7FE-4FEC-BA8F-269242108F9F}"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49E5F886-6C75-4534-A507-1DC6EB2D5473}">
      <dgm:prSet phldrT="[Text]"/>
      <dgm:spPr/>
      <dgm:t>
        <a:bodyPr/>
        <a:lstStyle/>
        <a:p>
          <a:r>
            <a:rPr lang="en-US" dirty="0" smtClean="0"/>
            <a:t>perseverance</a:t>
          </a:r>
          <a:endParaRPr lang="en-US" dirty="0"/>
        </a:p>
      </dgm:t>
    </dgm:pt>
    <dgm:pt modelId="{8BC713E1-039A-42D3-96FF-AE82C1D65956}" type="parTrans" cxnId="{89DE4E7F-6607-4E5D-A3A3-34CFAA37883D}">
      <dgm:prSet/>
      <dgm:spPr/>
      <dgm:t>
        <a:bodyPr/>
        <a:lstStyle/>
        <a:p>
          <a:endParaRPr lang="en-US"/>
        </a:p>
      </dgm:t>
    </dgm:pt>
    <dgm:pt modelId="{69E54166-BFD1-49C1-B40F-EB1B2C9A22D6}" type="sibTrans" cxnId="{89DE4E7F-6607-4E5D-A3A3-34CFAA37883D}">
      <dgm:prSet/>
      <dgm:spPr/>
      <dgm:t>
        <a:bodyPr/>
        <a:lstStyle/>
        <a:p>
          <a:endParaRPr lang="en-US"/>
        </a:p>
      </dgm:t>
    </dgm:pt>
    <dgm:pt modelId="{5D34808E-4306-4755-98F1-AE68D50AAF69}">
      <dgm:prSet phldrT="[Text]"/>
      <dgm:spPr/>
      <dgm:t>
        <a:bodyPr/>
        <a:lstStyle/>
        <a:p>
          <a:r>
            <a:rPr lang="en-US" dirty="0" smtClean="0"/>
            <a:t>character</a:t>
          </a:r>
          <a:endParaRPr lang="en-US" dirty="0"/>
        </a:p>
      </dgm:t>
    </dgm:pt>
    <dgm:pt modelId="{569D50D3-A9F0-4BCA-8B1F-4FF893A62147}" type="parTrans" cxnId="{DED19585-7AF4-424C-B30D-3CF40A08692F}">
      <dgm:prSet/>
      <dgm:spPr/>
      <dgm:t>
        <a:bodyPr/>
        <a:lstStyle/>
        <a:p>
          <a:endParaRPr lang="en-US"/>
        </a:p>
      </dgm:t>
    </dgm:pt>
    <dgm:pt modelId="{9E87A856-69D1-4BE3-B0F0-4405A1EB68A9}" type="sibTrans" cxnId="{DED19585-7AF4-424C-B30D-3CF40A08692F}">
      <dgm:prSet/>
      <dgm:spPr/>
      <dgm:t>
        <a:bodyPr/>
        <a:lstStyle/>
        <a:p>
          <a:endParaRPr lang="en-US"/>
        </a:p>
      </dgm:t>
    </dgm:pt>
    <dgm:pt modelId="{7F31FFE3-F18F-49F8-A307-27EE6897DB9C}">
      <dgm:prSet phldrT="[Text]"/>
      <dgm:spPr/>
      <dgm:t>
        <a:bodyPr/>
        <a:lstStyle/>
        <a:p>
          <a:r>
            <a:rPr lang="en-US" dirty="0" smtClean="0"/>
            <a:t>hope</a:t>
          </a:r>
          <a:endParaRPr lang="en-US"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4">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3"/>
      <dgm:spPr/>
      <dgm:t>
        <a:bodyPr/>
        <a:lstStyle/>
        <a:p>
          <a:endParaRPr lang="en-US"/>
        </a:p>
      </dgm:t>
    </dgm:pt>
    <dgm:pt modelId="{FF837324-D970-46E9-919F-4473F407506C}" type="pres">
      <dgm:prSet presAssocID="{EC06FF96-313D-45AB-80AB-6A281EFA487E}" presName="connectorText" presStyleLbl="sibTrans1D1" presStyleIdx="0" presStyleCnt="3"/>
      <dgm:spPr/>
      <dgm:t>
        <a:bodyPr/>
        <a:lstStyle/>
        <a:p>
          <a:endParaRPr lang="en-US"/>
        </a:p>
      </dgm:t>
    </dgm:pt>
    <dgm:pt modelId="{4672BEFF-7501-474F-BC7B-710A9ABBADF8}" type="pres">
      <dgm:prSet presAssocID="{49E5F886-6C75-4534-A507-1DC6EB2D5473}" presName="node" presStyleLbl="node1" presStyleIdx="1" presStyleCnt="4">
        <dgm:presLayoutVars>
          <dgm:bulletEnabled val="1"/>
        </dgm:presLayoutVars>
      </dgm:prSet>
      <dgm:spPr/>
      <dgm:t>
        <a:bodyPr/>
        <a:lstStyle/>
        <a:p>
          <a:endParaRPr lang="en-US"/>
        </a:p>
      </dgm:t>
    </dgm:pt>
    <dgm:pt modelId="{CC7FACB6-11E4-44EF-AEA7-778B4D232A03}" type="pres">
      <dgm:prSet presAssocID="{69E54166-BFD1-49C1-B40F-EB1B2C9A22D6}" presName="sibTrans" presStyleLbl="sibTrans1D1" presStyleIdx="1" presStyleCnt="3"/>
      <dgm:spPr/>
      <dgm:t>
        <a:bodyPr/>
        <a:lstStyle/>
        <a:p>
          <a:endParaRPr lang="en-US"/>
        </a:p>
      </dgm:t>
    </dgm:pt>
    <dgm:pt modelId="{4D5DE962-EAC6-499F-96BA-0B0D4975F439}" type="pres">
      <dgm:prSet presAssocID="{69E54166-BFD1-49C1-B40F-EB1B2C9A22D6}" presName="connectorText" presStyleLbl="sibTrans1D1" presStyleIdx="1" presStyleCnt="3"/>
      <dgm:spPr/>
      <dgm:t>
        <a:bodyPr/>
        <a:lstStyle/>
        <a:p>
          <a:endParaRPr lang="en-US"/>
        </a:p>
      </dgm:t>
    </dgm:pt>
    <dgm:pt modelId="{A7E8D8BC-C86B-4D8C-AC37-BC7E71F8CC2B}" type="pres">
      <dgm:prSet presAssocID="{5D34808E-4306-4755-98F1-AE68D50AAF69}" presName="node" presStyleLbl="node1" presStyleIdx="2" presStyleCnt="4">
        <dgm:presLayoutVars>
          <dgm:bulletEnabled val="1"/>
        </dgm:presLayoutVars>
      </dgm:prSet>
      <dgm:spPr/>
      <dgm:t>
        <a:bodyPr/>
        <a:lstStyle/>
        <a:p>
          <a:endParaRPr lang="en-US"/>
        </a:p>
      </dgm:t>
    </dgm:pt>
    <dgm:pt modelId="{D300E5E3-21CA-416A-ABF5-B30003203E64}" type="pres">
      <dgm:prSet presAssocID="{9E87A856-69D1-4BE3-B0F0-4405A1EB68A9}" presName="sibTrans" presStyleLbl="sibTrans1D1" presStyleIdx="2" presStyleCnt="3"/>
      <dgm:spPr/>
      <dgm:t>
        <a:bodyPr/>
        <a:lstStyle/>
        <a:p>
          <a:endParaRPr lang="en-US"/>
        </a:p>
      </dgm:t>
    </dgm:pt>
    <dgm:pt modelId="{B14F2A1C-3316-44F2-BDFE-534CCCDDB823}" type="pres">
      <dgm:prSet presAssocID="{9E87A856-69D1-4BE3-B0F0-4405A1EB68A9}" presName="connectorText" presStyleLbl="sibTrans1D1" presStyleIdx="2" presStyleCnt="3"/>
      <dgm:spPr/>
      <dgm:t>
        <a:bodyPr/>
        <a:lstStyle/>
        <a:p>
          <a:endParaRPr lang="en-US"/>
        </a:p>
      </dgm:t>
    </dgm:pt>
    <dgm:pt modelId="{DE7A88F6-E7FE-4FEC-BA8F-269242108F9F}" type="pres">
      <dgm:prSet presAssocID="{7F31FFE3-F18F-49F8-A307-27EE6897DB9C}" presName="node" presStyleLbl="node1" presStyleIdx="3" presStyleCnt="4">
        <dgm:presLayoutVars>
          <dgm:bulletEnabled val="1"/>
        </dgm:presLayoutVars>
      </dgm:prSet>
      <dgm:spPr/>
      <dgm:t>
        <a:bodyPr/>
        <a:lstStyle/>
        <a:p>
          <a:endParaRPr lang="en-US"/>
        </a:p>
      </dgm:t>
    </dgm:pt>
  </dgm:ptLst>
  <dgm:cxnLst>
    <dgm:cxn modelId="{8D73CC86-FAF8-4F6B-B9D7-2E296B85779B}" type="presOf" srcId="{EC06FF96-313D-45AB-80AB-6A281EFA487E}" destId="{FF837324-D970-46E9-919F-4473F407506C}" srcOrd="1" destOrd="0" presId="urn:microsoft.com/office/officeart/2005/8/layout/bProcess3"/>
    <dgm:cxn modelId="{0D8CB14B-5036-4CDA-8F42-245BCDDE0A11}" type="presOf" srcId="{CF6EC935-520B-45BE-AF3C-8D7069738CEB}" destId="{3403AD81-0330-45B8-8DC3-CA910CD6222A}" srcOrd="0" destOrd="0" presId="urn:microsoft.com/office/officeart/2005/8/layout/bProcess3"/>
    <dgm:cxn modelId="{1B1EB2F4-AD7A-434B-9C3D-99BDB33C119E}" type="presOf" srcId="{9E87A856-69D1-4BE3-B0F0-4405A1EB68A9}" destId="{D300E5E3-21CA-416A-ABF5-B30003203E64}" srcOrd="0" destOrd="0" presId="urn:microsoft.com/office/officeart/2005/8/layout/bProcess3"/>
    <dgm:cxn modelId="{07C3CBCE-A0F6-4B98-8751-09E40E78C261}" type="presOf" srcId="{7F31FFE3-F18F-49F8-A307-27EE6897DB9C}" destId="{DE7A88F6-E7FE-4FEC-BA8F-269242108F9F}" srcOrd="0" destOrd="0" presId="urn:microsoft.com/office/officeart/2005/8/layout/bProcess3"/>
    <dgm:cxn modelId="{FAF21156-7720-4E8A-93B0-D3877F64A964}" type="presOf" srcId="{69E54166-BFD1-49C1-B40F-EB1B2C9A22D6}" destId="{CC7FACB6-11E4-44EF-AEA7-778B4D232A03}" srcOrd="0" destOrd="0" presId="urn:microsoft.com/office/officeart/2005/8/layout/bProcess3"/>
    <dgm:cxn modelId="{DE366B97-7D7F-401E-808D-A2EEA0C1A5E7}" srcId="{CF6EC935-520B-45BE-AF3C-8D7069738CEB}" destId="{5C4E3BD1-4381-4004-8542-EC394E692A28}" srcOrd="0" destOrd="0" parTransId="{0B0528F4-F315-424B-81A0-323F091AC4AD}" sibTransId="{EC06FF96-313D-45AB-80AB-6A281EFA487E}"/>
    <dgm:cxn modelId="{DED19585-7AF4-424C-B30D-3CF40A08692F}" srcId="{CF6EC935-520B-45BE-AF3C-8D7069738CEB}" destId="{5D34808E-4306-4755-98F1-AE68D50AAF69}" srcOrd="2" destOrd="0" parTransId="{569D50D3-A9F0-4BCA-8B1F-4FF893A62147}" sibTransId="{9E87A856-69D1-4BE3-B0F0-4405A1EB68A9}"/>
    <dgm:cxn modelId="{1C82CEB0-42D3-4638-A4D6-C0DFA44C4BBE}" type="presOf" srcId="{5D34808E-4306-4755-98F1-AE68D50AAF69}" destId="{A7E8D8BC-C86B-4D8C-AC37-BC7E71F8CC2B}" srcOrd="0" destOrd="0" presId="urn:microsoft.com/office/officeart/2005/8/layout/bProcess3"/>
    <dgm:cxn modelId="{7B833295-5958-4606-9445-C0D1AC11701F}" type="presOf" srcId="{5C4E3BD1-4381-4004-8542-EC394E692A28}" destId="{0F1FDC61-2FE4-4911-AAE6-A500687DE583}" srcOrd="0" destOrd="0" presId="urn:microsoft.com/office/officeart/2005/8/layout/bProcess3"/>
    <dgm:cxn modelId="{93E30906-E9BB-405B-A823-70D191D475AB}" type="presOf" srcId="{69E54166-BFD1-49C1-B40F-EB1B2C9A22D6}" destId="{4D5DE962-EAC6-499F-96BA-0B0D4975F439}" srcOrd="1" destOrd="0" presId="urn:microsoft.com/office/officeart/2005/8/layout/bProcess3"/>
    <dgm:cxn modelId="{75315445-8EB3-42F6-88E1-DE83655A2DB9}" srcId="{CF6EC935-520B-45BE-AF3C-8D7069738CEB}" destId="{7F31FFE3-F18F-49F8-A307-27EE6897DB9C}" srcOrd="3" destOrd="0" parTransId="{59731E9F-18EB-4AEB-895E-9D6CC1E69025}" sibTransId="{7348AFED-531E-4BA4-A267-27BAEC368F76}"/>
    <dgm:cxn modelId="{89DE4E7F-6607-4E5D-A3A3-34CFAA37883D}" srcId="{CF6EC935-520B-45BE-AF3C-8D7069738CEB}" destId="{49E5F886-6C75-4534-A507-1DC6EB2D5473}" srcOrd="1" destOrd="0" parTransId="{8BC713E1-039A-42D3-96FF-AE82C1D65956}" sibTransId="{69E54166-BFD1-49C1-B40F-EB1B2C9A22D6}"/>
    <dgm:cxn modelId="{985582AE-721E-43E4-92B4-4054CA4AB50C}" type="presOf" srcId="{EC06FF96-313D-45AB-80AB-6A281EFA487E}" destId="{2D64F143-AE5F-44AC-A8B4-98EF90C6C19E}" srcOrd="0" destOrd="0" presId="urn:microsoft.com/office/officeart/2005/8/layout/bProcess3"/>
    <dgm:cxn modelId="{AA032ADC-A253-44B6-AC1E-F66B4DD674B3}" type="presOf" srcId="{49E5F886-6C75-4534-A507-1DC6EB2D5473}" destId="{4672BEFF-7501-474F-BC7B-710A9ABBADF8}" srcOrd="0" destOrd="0" presId="urn:microsoft.com/office/officeart/2005/8/layout/bProcess3"/>
    <dgm:cxn modelId="{BBADA1AD-F52A-4FA6-80A1-62B16ACD68E7}" type="presOf" srcId="{9E87A856-69D1-4BE3-B0F0-4405A1EB68A9}" destId="{B14F2A1C-3316-44F2-BDFE-534CCCDDB823}" srcOrd="1" destOrd="0" presId="urn:microsoft.com/office/officeart/2005/8/layout/bProcess3"/>
    <dgm:cxn modelId="{027BA41B-8213-41D2-AE24-B86B6BE9E913}" type="presParOf" srcId="{3403AD81-0330-45B8-8DC3-CA910CD6222A}" destId="{0F1FDC61-2FE4-4911-AAE6-A500687DE583}" srcOrd="0" destOrd="0" presId="urn:microsoft.com/office/officeart/2005/8/layout/bProcess3"/>
    <dgm:cxn modelId="{BB01D230-1652-472C-87C1-B08E8F6C6B99}" type="presParOf" srcId="{3403AD81-0330-45B8-8DC3-CA910CD6222A}" destId="{2D64F143-AE5F-44AC-A8B4-98EF90C6C19E}" srcOrd="1" destOrd="0" presId="urn:microsoft.com/office/officeart/2005/8/layout/bProcess3"/>
    <dgm:cxn modelId="{DAF50597-B716-4E6A-AA3F-EC1CDFC5B61F}" type="presParOf" srcId="{2D64F143-AE5F-44AC-A8B4-98EF90C6C19E}" destId="{FF837324-D970-46E9-919F-4473F407506C}" srcOrd="0" destOrd="0" presId="urn:microsoft.com/office/officeart/2005/8/layout/bProcess3"/>
    <dgm:cxn modelId="{7F87737D-1F3C-435D-8642-C9A8022EBAD2}" type="presParOf" srcId="{3403AD81-0330-45B8-8DC3-CA910CD6222A}" destId="{4672BEFF-7501-474F-BC7B-710A9ABBADF8}" srcOrd="2" destOrd="0" presId="urn:microsoft.com/office/officeart/2005/8/layout/bProcess3"/>
    <dgm:cxn modelId="{FB24A365-D53C-430B-91F8-9B25EF78B334}" type="presParOf" srcId="{3403AD81-0330-45B8-8DC3-CA910CD6222A}" destId="{CC7FACB6-11E4-44EF-AEA7-778B4D232A03}" srcOrd="3" destOrd="0" presId="urn:microsoft.com/office/officeart/2005/8/layout/bProcess3"/>
    <dgm:cxn modelId="{17BCEB48-C656-4212-AFB1-E6D73E8641AF}" type="presParOf" srcId="{CC7FACB6-11E4-44EF-AEA7-778B4D232A03}" destId="{4D5DE962-EAC6-499F-96BA-0B0D4975F439}" srcOrd="0" destOrd="0" presId="urn:microsoft.com/office/officeart/2005/8/layout/bProcess3"/>
    <dgm:cxn modelId="{DE234322-67BA-4B53-9F69-7F6AC3C3081E}" type="presParOf" srcId="{3403AD81-0330-45B8-8DC3-CA910CD6222A}" destId="{A7E8D8BC-C86B-4D8C-AC37-BC7E71F8CC2B}" srcOrd="4" destOrd="0" presId="urn:microsoft.com/office/officeart/2005/8/layout/bProcess3"/>
    <dgm:cxn modelId="{5BAA54C7-8A64-463D-A386-B24F4E4FAF08}" type="presParOf" srcId="{3403AD81-0330-45B8-8DC3-CA910CD6222A}" destId="{D300E5E3-21CA-416A-ABF5-B30003203E64}" srcOrd="5" destOrd="0" presId="urn:microsoft.com/office/officeart/2005/8/layout/bProcess3"/>
    <dgm:cxn modelId="{67772AC4-07F4-40C4-8516-864C2569D665}" type="presParOf" srcId="{D300E5E3-21CA-416A-ABF5-B30003203E64}" destId="{B14F2A1C-3316-44F2-BDFE-534CCCDDB823}" srcOrd="0" destOrd="0" presId="urn:microsoft.com/office/officeart/2005/8/layout/bProcess3"/>
    <dgm:cxn modelId="{91460AA5-593A-478B-B5CE-289DD6DBB706}" type="presParOf" srcId="{3403AD81-0330-45B8-8DC3-CA910CD6222A}" destId="{DE7A88F6-E7FE-4FEC-BA8F-269242108F9F}"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49E5F886-6C75-4534-A507-1DC6EB2D5473}">
      <dgm:prSet phldrT="[Text]"/>
      <dgm:spPr/>
      <dgm:t>
        <a:bodyPr/>
        <a:lstStyle/>
        <a:p>
          <a:r>
            <a:rPr lang="en-US" dirty="0" smtClean="0"/>
            <a:t>perseverance</a:t>
          </a:r>
          <a:endParaRPr lang="en-US" dirty="0"/>
        </a:p>
      </dgm:t>
    </dgm:pt>
    <dgm:pt modelId="{8BC713E1-039A-42D3-96FF-AE82C1D65956}" type="parTrans" cxnId="{89DE4E7F-6607-4E5D-A3A3-34CFAA37883D}">
      <dgm:prSet/>
      <dgm:spPr/>
      <dgm:t>
        <a:bodyPr/>
        <a:lstStyle/>
        <a:p>
          <a:endParaRPr lang="en-US"/>
        </a:p>
      </dgm:t>
    </dgm:pt>
    <dgm:pt modelId="{69E54166-BFD1-49C1-B40F-EB1B2C9A22D6}" type="sibTrans" cxnId="{89DE4E7F-6607-4E5D-A3A3-34CFAA37883D}">
      <dgm:prSet/>
      <dgm:spPr/>
      <dgm:t>
        <a:bodyPr/>
        <a:lstStyle/>
        <a:p>
          <a:endParaRPr lang="en-US"/>
        </a:p>
      </dgm:t>
    </dgm:pt>
    <dgm:pt modelId="{5D34808E-4306-4755-98F1-AE68D50AAF69}">
      <dgm:prSet phldrT="[Text]"/>
      <dgm:spPr/>
      <dgm:t>
        <a:bodyPr/>
        <a:lstStyle/>
        <a:p>
          <a:r>
            <a:rPr lang="en-US" dirty="0" smtClean="0"/>
            <a:t>character</a:t>
          </a:r>
          <a:endParaRPr lang="en-US" dirty="0"/>
        </a:p>
      </dgm:t>
    </dgm:pt>
    <dgm:pt modelId="{569D50D3-A9F0-4BCA-8B1F-4FF893A62147}" type="parTrans" cxnId="{DED19585-7AF4-424C-B30D-3CF40A08692F}">
      <dgm:prSet/>
      <dgm:spPr/>
      <dgm:t>
        <a:bodyPr/>
        <a:lstStyle/>
        <a:p>
          <a:endParaRPr lang="en-US"/>
        </a:p>
      </dgm:t>
    </dgm:pt>
    <dgm:pt modelId="{9E87A856-69D1-4BE3-B0F0-4405A1EB68A9}" type="sibTrans" cxnId="{DED19585-7AF4-424C-B30D-3CF40A08692F}">
      <dgm:prSet/>
      <dgm:spPr/>
      <dgm:t>
        <a:bodyPr/>
        <a:lstStyle/>
        <a:p>
          <a:endParaRPr lang="en-US"/>
        </a:p>
      </dgm:t>
    </dgm:pt>
    <dgm:pt modelId="{7F31FFE3-F18F-49F8-A307-27EE6897DB9C}">
      <dgm:prSet phldrT="[Text]"/>
      <dgm:spPr/>
      <dgm:t>
        <a:bodyPr/>
        <a:lstStyle/>
        <a:p>
          <a:r>
            <a:rPr lang="en-US" dirty="0" smtClean="0"/>
            <a:t>hope</a:t>
          </a:r>
          <a:endParaRPr lang="en-US"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4">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3"/>
      <dgm:spPr/>
      <dgm:t>
        <a:bodyPr/>
        <a:lstStyle/>
        <a:p>
          <a:endParaRPr lang="en-US"/>
        </a:p>
      </dgm:t>
    </dgm:pt>
    <dgm:pt modelId="{FF837324-D970-46E9-919F-4473F407506C}" type="pres">
      <dgm:prSet presAssocID="{EC06FF96-313D-45AB-80AB-6A281EFA487E}" presName="connectorText" presStyleLbl="sibTrans1D1" presStyleIdx="0" presStyleCnt="3"/>
      <dgm:spPr/>
      <dgm:t>
        <a:bodyPr/>
        <a:lstStyle/>
        <a:p>
          <a:endParaRPr lang="en-US"/>
        </a:p>
      </dgm:t>
    </dgm:pt>
    <dgm:pt modelId="{4672BEFF-7501-474F-BC7B-710A9ABBADF8}" type="pres">
      <dgm:prSet presAssocID="{49E5F886-6C75-4534-A507-1DC6EB2D5473}" presName="node" presStyleLbl="node1" presStyleIdx="1" presStyleCnt="4">
        <dgm:presLayoutVars>
          <dgm:bulletEnabled val="1"/>
        </dgm:presLayoutVars>
      </dgm:prSet>
      <dgm:spPr/>
      <dgm:t>
        <a:bodyPr/>
        <a:lstStyle/>
        <a:p>
          <a:endParaRPr lang="en-US"/>
        </a:p>
      </dgm:t>
    </dgm:pt>
    <dgm:pt modelId="{CC7FACB6-11E4-44EF-AEA7-778B4D232A03}" type="pres">
      <dgm:prSet presAssocID="{69E54166-BFD1-49C1-B40F-EB1B2C9A22D6}" presName="sibTrans" presStyleLbl="sibTrans1D1" presStyleIdx="1" presStyleCnt="3"/>
      <dgm:spPr/>
      <dgm:t>
        <a:bodyPr/>
        <a:lstStyle/>
        <a:p>
          <a:endParaRPr lang="en-US"/>
        </a:p>
      </dgm:t>
    </dgm:pt>
    <dgm:pt modelId="{4D5DE962-EAC6-499F-96BA-0B0D4975F439}" type="pres">
      <dgm:prSet presAssocID="{69E54166-BFD1-49C1-B40F-EB1B2C9A22D6}" presName="connectorText" presStyleLbl="sibTrans1D1" presStyleIdx="1" presStyleCnt="3"/>
      <dgm:spPr/>
      <dgm:t>
        <a:bodyPr/>
        <a:lstStyle/>
        <a:p>
          <a:endParaRPr lang="en-US"/>
        </a:p>
      </dgm:t>
    </dgm:pt>
    <dgm:pt modelId="{A7E8D8BC-C86B-4D8C-AC37-BC7E71F8CC2B}" type="pres">
      <dgm:prSet presAssocID="{5D34808E-4306-4755-98F1-AE68D50AAF69}" presName="node" presStyleLbl="node1" presStyleIdx="2" presStyleCnt="4">
        <dgm:presLayoutVars>
          <dgm:bulletEnabled val="1"/>
        </dgm:presLayoutVars>
      </dgm:prSet>
      <dgm:spPr/>
      <dgm:t>
        <a:bodyPr/>
        <a:lstStyle/>
        <a:p>
          <a:endParaRPr lang="en-US"/>
        </a:p>
      </dgm:t>
    </dgm:pt>
    <dgm:pt modelId="{D300E5E3-21CA-416A-ABF5-B30003203E64}" type="pres">
      <dgm:prSet presAssocID="{9E87A856-69D1-4BE3-B0F0-4405A1EB68A9}" presName="sibTrans" presStyleLbl="sibTrans1D1" presStyleIdx="2" presStyleCnt="3"/>
      <dgm:spPr/>
      <dgm:t>
        <a:bodyPr/>
        <a:lstStyle/>
        <a:p>
          <a:endParaRPr lang="en-US"/>
        </a:p>
      </dgm:t>
    </dgm:pt>
    <dgm:pt modelId="{B14F2A1C-3316-44F2-BDFE-534CCCDDB823}" type="pres">
      <dgm:prSet presAssocID="{9E87A856-69D1-4BE3-B0F0-4405A1EB68A9}" presName="connectorText" presStyleLbl="sibTrans1D1" presStyleIdx="2" presStyleCnt="3"/>
      <dgm:spPr/>
      <dgm:t>
        <a:bodyPr/>
        <a:lstStyle/>
        <a:p>
          <a:endParaRPr lang="en-US"/>
        </a:p>
      </dgm:t>
    </dgm:pt>
    <dgm:pt modelId="{DE7A88F6-E7FE-4FEC-BA8F-269242108F9F}" type="pres">
      <dgm:prSet presAssocID="{7F31FFE3-F18F-49F8-A307-27EE6897DB9C}" presName="node" presStyleLbl="node1" presStyleIdx="3" presStyleCnt="4">
        <dgm:presLayoutVars>
          <dgm:bulletEnabled val="1"/>
        </dgm:presLayoutVars>
      </dgm:prSet>
      <dgm:spPr/>
      <dgm:t>
        <a:bodyPr/>
        <a:lstStyle/>
        <a:p>
          <a:endParaRPr lang="en-US"/>
        </a:p>
      </dgm:t>
    </dgm:pt>
  </dgm:ptLst>
  <dgm:cxnLst>
    <dgm:cxn modelId="{CC5D20FB-2370-4705-B933-BA1007801C14}" type="presOf" srcId="{EC06FF96-313D-45AB-80AB-6A281EFA487E}" destId="{2D64F143-AE5F-44AC-A8B4-98EF90C6C19E}" srcOrd="0" destOrd="0" presId="urn:microsoft.com/office/officeart/2005/8/layout/bProcess3"/>
    <dgm:cxn modelId="{1E3DCFF2-9609-4814-8CCD-9AF3B198D3C2}" type="presOf" srcId="{5D34808E-4306-4755-98F1-AE68D50AAF69}" destId="{A7E8D8BC-C86B-4D8C-AC37-BC7E71F8CC2B}" srcOrd="0" destOrd="0" presId="urn:microsoft.com/office/officeart/2005/8/layout/bProcess3"/>
    <dgm:cxn modelId="{6EBEDD8E-9E91-41CF-952F-EC66D08F2C7B}" type="presOf" srcId="{EC06FF96-313D-45AB-80AB-6A281EFA487E}" destId="{FF837324-D970-46E9-919F-4473F407506C}" srcOrd="1" destOrd="0" presId="urn:microsoft.com/office/officeart/2005/8/layout/bProcess3"/>
    <dgm:cxn modelId="{DE366B97-7D7F-401E-808D-A2EEA0C1A5E7}" srcId="{CF6EC935-520B-45BE-AF3C-8D7069738CEB}" destId="{5C4E3BD1-4381-4004-8542-EC394E692A28}" srcOrd="0" destOrd="0" parTransId="{0B0528F4-F315-424B-81A0-323F091AC4AD}" sibTransId="{EC06FF96-313D-45AB-80AB-6A281EFA487E}"/>
    <dgm:cxn modelId="{DED19585-7AF4-424C-B30D-3CF40A08692F}" srcId="{CF6EC935-520B-45BE-AF3C-8D7069738CEB}" destId="{5D34808E-4306-4755-98F1-AE68D50AAF69}" srcOrd="2" destOrd="0" parTransId="{569D50D3-A9F0-4BCA-8B1F-4FF893A62147}" sibTransId="{9E87A856-69D1-4BE3-B0F0-4405A1EB68A9}"/>
    <dgm:cxn modelId="{B1DF7D66-2FAC-4152-A6D5-471BEB257033}" type="presOf" srcId="{69E54166-BFD1-49C1-B40F-EB1B2C9A22D6}" destId="{CC7FACB6-11E4-44EF-AEA7-778B4D232A03}" srcOrd="0" destOrd="0" presId="urn:microsoft.com/office/officeart/2005/8/layout/bProcess3"/>
    <dgm:cxn modelId="{F23C0631-A761-4065-BE87-D02DD6C66F2E}" type="presOf" srcId="{49E5F886-6C75-4534-A507-1DC6EB2D5473}" destId="{4672BEFF-7501-474F-BC7B-710A9ABBADF8}" srcOrd="0" destOrd="0" presId="urn:microsoft.com/office/officeart/2005/8/layout/bProcess3"/>
    <dgm:cxn modelId="{204F8FCA-7CE6-4D24-A32D-68EB3CC7611F}" type="presOf" srcId="{69E54166-BFD1-49C1-B40F-EB1B2C9A22D6}" destId="{4D5DE962-EAC6-499F-96BA-0B0D4975F439}" srcOrd="1" destOrd="0" presId="urn:microsoft.com/office/officeart/2005/8/layout/bProcess3"/>
    <dgm:cxn modelId="{E72BCC7D-17F5-41FB-8DE3-E993C4C4CE22}" type="presOf" srcId="{9E87A856-69D1-4BE3-B0F0-4405A1EB68A9}" destId="{B14F2A1C-3316-44F2-BDFE-534CCCDDB823}" srcOrd="1" destOrd="0" presId="urn:microsoft.com/office/officeart/2005/8/layout/bProcess3"/>
    <dgm:cxn modelId="{89DE4E7F-6607-4E5D-A3A3-34CFAA37883D}" srcId="{CF6EC935-520B-45BE-AF3C-8D7069738CEB}" destId="{49E5F886-6C75-4534-A507-1DC6EB2D5473}" srcOrd="1" destOrd="0" parTransId="{8BC713E1-039A-42D3-96FF-AE82C1D65956}" sibTransId="{69E54166-BFD1-49C1-B40F-EB1B2C9A22D6}"/>
    <dgm:cxn modelId="{75315445-8EB3-42F6-88E1-DE83655A2DB9}" srcId="{CF6EC935-520B-45BE-AF3C-8D7069738CEB}" destId="{7F31FFE3-F18F-49F8-A307-27EE6897DB9C}" srcOrd="3" destOrd="0" parTransId="{59731E9F-18EB-4AEB-895E-9D6CC1E69025}" sibTransId="{7348AFED-531E-4BA4-A267-27BAEC368F76}"/>
    <dgm:cxn modelId="{FA8FCF3C-5408-423C-A2F0-9FFC8B788A64}" type="presOf" srcId="{5C4E3BD1-4381-4004-8542-EC394E692A28}" destId="{0F1FDC61-2FE4-4911-AAE6-A500687DE583}" srcOrd="0" destOrd="0" presId="urn:microsoft.com/office/officeart/2005/8/layout/bProcess3"/>
    <dgm:cxn modelId="{0F6FEAAF-7BE1-47F8-856C-9E97BA7039AE}" type="presOf" srcId="{9E87A856-69D1-4BE3-B0F0-4405A1EB68A9}" destId="{D300E5E3-21CA-416A-ABF5-B30003203E64}" srcOrd="0" destOrd="0" presId="urn:microsoft.com/office/officeart/2005/8/layout/bProcess3"/>
    <dgm:cxn modelId="{698E2852-BA1C-47C5-96E6-00AA3C2E1156}" type="presOf" srcId="{7F31FFE3-F18F-49F8-A307-27EE6897DB9C}" destId="{DE7A88F6-E7FE-4FEC-BA8F-269242108F9F}" srcOrd="0" destOrd="0" presId="urn:microsoft.com/office/officeart/2005/8/layout/bProcess3"/>
    <dgm:cxn modelId="{4C789D85-C52F-4BB5-AF1A-3FB25AB61DAE}" type="presOf" srcId="{CF6EC935-520B-45BE-AF3C-8D7069738CEB}" destId="{3403AD81-0330-45B8-8DC3-CA910CD6222A}" srcOrd="0" destOrd="0" presId="urn:microsoft.com/office/officeart/2005/8/layout/bProcess3"/>
    <dgm:cxn modelId="{6F95AF79-DC0D-48D3-86E4-D2B672FA4986}" type="presParOf" srcId="{3403AD81-0330-45B8-8DC3-CA910CD6222A}" destId="{0F1FDC61-2FE4-4911-AAE6-A500687DE583}" srcOrd="0" destOrd="0" presId="urn:microsoft.com/office/officeart/2005/8/layout/bProcess3"/>
    <dgm:cxn modelId="{58EA9A3D-E8AD-4035-ABE9-BFD8D72ECEB6}" type="presParOf" srcId="{3403AD81-0330-45B8-8DC3-CA910CD6222A}" destId="{2D64F143-AE5F-44AC-A8B4-98EF90C6C19E}" srcOrd="1" destOrd="0" presId="urn:microsoft.com/office/officeart/2005/8/layout/bProcess3"/>
    <dgm:cxn modelId="{DB17EF62-DA5D-40BD-81CC-9AFC9B0EFD9D}" type="presParOf" srcId="{2D64F143-AE5F-44AC-A8B4-98EF90C6C19E}" destId="{FF837324-D970-46E9-919F-4473F407506C}" srcOrd="0" destOrd="0" presId="urn:microsoft.com/office/officeart/2005/8/layout/bProcess3"/>
    <dgm:cxn modelId="{12D797EA-2C80-4CCC-9AF0-79B0E84F0742}" type="presParOf" srcId="{3403AD81-0330-45B8-8DC3-CA910CD6222A}" destId="{4672BEFF-7501-474F-BC7B-710A9ABBADF8}" srcOrd="2" destOrd="0" presId="urn:microsoft.com/office/officeart/2005/8/layout/bProcess3"/>
    <dgm:cxn modelId="{77B845D2-5AF9-4201-98EB-CFA453F2C552}" type="presParOf" srcId="{3403AD81-0330-45B8-8DC3-CA910CD6222A}" destId="{CC7FACB6-11E4-44EF-AEA7-778B4D232A03}" srcOrd="3" destOrd="0" presId="urn:microsoft.com/office/officeart/2005/8/layout/bProcess3"/>
    <dgm:cxn modelId="{63463BF8-A925-4DB8-A244-0E8EC5833BC6}" type="presParOf" srcId="{CC7FACB6-11E4-44EF-AEA7-778B4D232A03}" destId="{4D5DE962-EAC6-499F-96BA-0B0D4975F439}" srcOrd="0" destOrd="0" presId="urn:microsoft.com/office/officeart/2005/8/layout/bProcess3"/>
    <dgm:cxn modelId="{E5A79412-5C6C-46E9-83F2-EEC51F2A1089}" type="presParOf" srcId="{3403AD81-0330-45B8-8DC3-CA910CD6222A}" destId="{A7E8D8BC-C86B-4D8C-AC37-BC7E71F8CC2B}" srcOrd="4" destOrd="0" presId="urn:microsoft.com/office/officeart/2005/8/layout/bProcess3"/>
    <dgm:cxn modelId="{4F397383-B3F0-4BD1-B7BA-9C5EC3FD1225}" type="presParOf" srcId="{3403AD81-0330-45B8-8DC3-CA910CD6222A}" destId="{D300E5E3-21CA-416A-ABF5-B30003203E64}" srcOrd="5" destOrd="0" presId="urn:microsoft.com/office/officeart/2005/8/layout/bProcess3"/>
    <dgm:cxn modelId="{C553E6D5-075E-4D12-89E0-3BD4096C9AA0}" type="presParOf" srcId="{D300E5E3-21CA-416A-ABF5-B30003203E64}" destId="{B14F2A1C-3316-44F2-BDFE-534CCCDDB823}" srcOrd="0" destOrd="0" presId="urn:microsoft.com/office/officeart/2005/8/layout/bProcess3"/>
    <dgm:cxn modelId="{DDDB2CD4-72B9-4B52-900C-D9EE95701CA8}" type="presParOf" srcId="{3403AD81-0330-45B8-8DC3-CA910CD6222A}" destId="{DE7A88F6-E7FE-4FEC-BA8F-269242108F9F}"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49E5F886-6C75-4534-A507-1DC6EB2D5473}">
      <dgm:prSet phldrT="[Text]"/>
      <dgm:spPr>
        <a:effectLst>
          <a:glow rad="127000">
            <a:srgbClr val="FFFF00"/>
          </a:glow>
        </a:effectLst>
      </dgm:spPr>
      <dgm:t>
        <a:bodyPr/>
        <a:lstStyle/>
        <a:p>
          <a:r>
            <a:rPr lang="en-US" dirty="0" smtClean="0"/>
            <a:t>perseverance</a:t>
          </a:r>
          <a:endParaRPr lang="en-US" dirty="0"/>
        </a:p>
      </dgm:t>
    </dgm:pt>
    <dgm:pt modelId="{8BC713E1-039A-42D3-96FF-AE82C1D65956}" type="parTrans" cxnId="{89DE4E7F-6607-4E5D-A3A3-34CFAA37883D}">
      <dgm:prSet/>
      <dgm:spPr/>
      <dgm:t>
        <a:bodyPr/>
        <a:lstStyle/>
        <a:p>
          <a:endParaRPr lang="en-US"/>
        </a:p>
      </dgm:t>
    </dgm:pt>
    <dgm:pt modelId="{69E54166-BFD1-49C1-B40F-EB1B2C9A22D6}" type="sibTrans" cxnId="{89DE4E7F-6607-4E5D-A3A3-34CFAA37883D}">
      <dgm:prSet/>
      <dgm:spPr/>
      <dgm:t>
        <a:bodyPr/>
        <a:lstStyle/>
        <a:p>
          <a:endParaRPr lang="en-US"/>
        </a:p>
      </dgm:t>
    </dgm:pt>
    <dgm:pt modelId="{5D34808E-4306-4755-98F1-AE68D50AAF69}">
      <dgm:prSet phldrT="[Text]"/>
      <dgm:spPr>
        <a:effectLst>
          <a:glow rad="127000">
            <a:srgbClr val="FFFF00"/>
          </a:glow>
        </a:effectLst>
      </dgm:spPr>
      <dgm:t>
        <a:bodyPr/>
        <a:lstStyle/>
        <a:p>
          <a:r>
            <a:rPr lang="en-US" dirty="0" smtClean="0"/>
            <a:t>character</a:t>
          </a:r>
          <a:endParaRPr lang="en-US" dirty="0"/>
        </a:p>
      </dgm:t>
    </dgm:pt>
    <dgm:pt modelId="{569D50D3-A9F0-4BCA-8B1F-4FF893A62147}" type="parTrans" cxnId="{DED19585-7AF4-424C-B30D-3CF40A08692F}">
      <dgm:prSet/>
      <dgm:spPr/>
      <dgm:t>
        <a:bodyPr/>
        <a:lstStyle/>
        <a:p>
          <a:endParaRPr lang="en-US"/>
        </a:p>
      </dgm:t>
    </dgm:pt>
    <dgm:pt modelId="{9E87A856-69D1-4BE3-B0F0-4405A1EB68A9}" type="sibTrans" cxnId="{DED19585-7AF4-424C-B30D-3CF40A08692F}">
      <dgm:prSet/>
      <dgm:spPr/>
      <dgm:t>
        <a:bodyPr/>
        <a:lstStyle/>
        <a:p>
          <a:endParaRPr lang="en-US"/>
        </a:p>
      </dgm:t>
    </dgm:pt>
    <dgm:pt modelId="{7F31FFE3-F18F-49F8-A307-27EE6897DB9C}">
      <dgm:prSet phldrT="[Text]" custT="1"/>
      <dgm:spPr>
        <a:effectLst>
          <a:glow rad="127000">
            <a:srgbClr val="FFFF00"/>
          </a:glow>
        </a:effectLst>
      </dgm:spPr>
      <dgm:t>
        <a:bodyPr/>
        <a:lstStyle/>
        <a:p>
          <a:r>
            <a:rPr lang="en-US" sz="3600" b="1" dirty="0" smtClean="0"/>
            <a:t>hope</a:t>
          </a:r>
          <a:endParaRPr lang="en-US" sz="2100" b="1"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4">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3"/>
      <dgm:spPr/>
      <dgm:t>
        <a:bodyPr/>
        <a:lstStyle/>
        <a:p>
          <a:endParaRPr lang="en-US"/>
        </a:p>
      </dgm:t>
    </dgm:pt>
    <dgm:pt modelId="{FF837324-D970-46E9-919F-4473F407506C}" type="pres">
      <dgm:prSet presAssocID="{EC06FF96-313D-45AB-80AB-6A281EFA487E}" presName="connectorText" presStyleLbl="sibTrans1D1" presStyleIdx="0" presStyleCnt="3"/>
      <dgm:spPr/>
      <dgm:t>
        <a:bodyPr/>
        <a:lstStyle/>
        <a:p>
          <a:endParaRPr lang="en-US"/>
        </a:p>
      </dgm:t>
    </dgm:pt>
    <dgm:pt modelId="{4672BEFF-7501-474F-BC7B-710A9ABBADF8}" type="pres">
      <dgm:prSet presAssocID="{49E5F886-6C75-4534-A507-1DC6EB2D5473}" presName="node" presStyleLbl="node1" presStyleIdx="1" presStyleCnt="4">
        <dgm:presLayoutVars>
          <dgm:bulletEnabled val="1"/>
        </dgm:presLayoutVars>
      </dgm:prSet>
      <dgm:spPr/>
      <dgm:t>
        <a:bodyPr/>
        <a:lstStyle/>
        <a:p>
          <a:endParaRPr lang="en-US"/>
        </a:p>
      </dgm:t>
    </dgm:pt>
    <dgm:pt modelId="{CC7FACB6-11E4-44EF-AEA7-778B4D232A03}" type="pres">
      <dgm:prSet presAssocID="{69E54166-BFD1-49C1-B40F-EB1B2C9A22D6}" presName="sibTrans" presStyleLbl="sibTrans1D1" presStyleIdx="1" presStyleCnt="3"/>
      <dgm:spPr/>
      <dgm:t>
        <a:bodyPr/>
        <a:lstStyle/>
        <a:p>
          <a:endParaRPr lang="en-US"/>
        </a:p>
      </dgm:t>
    </dgm:pt>
    <dgm:pt modelId="{4D5DE962-EAC6-499F-96BA-0B0D4975F439}" type="pres">
      <dgm:prSet presAssocID="{69E54166-BFD1-49C1-B40F-EB1B2C9A22D6}" presName="connectorText" presStyleLbl="sibTrans1D1" presStyleIdx="1" presStyleCnt="3"/>
      <dgm:spPr/>
      <dgm:t>
        <a:bodyPr/>
        <a:lstStyle/>
        <a:p>
          <a:endParaRPr lang="en-US"/>
        </a:p>
      </dgm:t>
    </dgm:pt>
    <dgm:pt modelId="{A7E8D8BC-C86B-4D8C-AC37-BC7E71F8CC2B}" type="pres">
      <dgm:prSet presAssocID="{5D34808E-4306-4755-98F1-AE68D50AAF69}" presName="node" presStyleLbl="node1" presStyleIdx="2" presStyleCnt="4">
        <dgm:presLayoutVars>
          <dgm:bulletEnabled val="1"/>
        </dgm:presLayoutVars>
      </dgm:prSet>
      <dgm:spPr/>
      <dgm:t>
        <a:bodyPr/>
        <a:lstStyle/>
        <a:p>
          <a:endParaRPr lang="en-US"/>
        </a:p>
      </dgm:t>
    </dgm:pt>
    <dgm:pt modelId="{D300E5E3-21CA-416A-ABF5-B30003203E64}" type="pres">
      <dgm:prSet presAssocID="{9E87A856-69D1-4BE3-B0F0-4405A1EB68A9}" presName="sibTrans" presStyleLbl="sibTrans1D1" presStyleIdx="2" presStyleCnt="3"/>
      <dgm:spPr/>
      <dgm:t>
        <a:bodyPr/>
        <a:lstStyle/>
        <a:p>
          <a:endParaRPr lang="en-US"/>
        </a:p>
      </dgm:t>
    </dgm:pt>
    <dgm:pt modelId="{B14F2A1C-3316-44F2-BDFE-534CCCDDB823}" type="pres">
      <dgm:prSet presAssocID="{9E87A856-69D1-4BE3-B0F0-4405A1EB68A9}" presName="connectorText" presStyleLbl="sibTrans1D1" presStyleIdx="2" presStyleCnt="3"/>
      <dgm:spPr/>
      <dgm:t>
        <a:bodyPr/>
        <a:lstStyle/>
        <a:p>
          <a:endParaRPr lang="en-US"/>
        </a:p>
      </dgm:t>
    </dgm:pt>
    <dgm:pt modelId="{DE7A88F6-E7FE-4FEC-BA8F-269242108F9F}" type="pres">
      <dgm:prSet presAssocID="{7F31FFE3-F18F-49F8-A307-27EE6897DB9C}" presName="node" presStyleLbl="node1" presStyleIdx="3" presStyleCnt="4">
        <dgm:presLayoutVars>
          <dgm:bulletEnabled val="1"/>
        </dgm:presLayoutVars>
      </dgm:prSet>
      <dgm:spPr/>
      <dgm:t>
        <a:bodyPr/>
        <a:lstStyle/>
        <a:p>
          <a:endParaRPr lang="en-US"/>
        </a:p>
      </dgm:t>
    </dgm:pt>
  </dgm:ptLst>
  <dgm:cxnLst>
    <dgm:cxn modelId="{7E5C5DB9-F465-4A2E-94B2-497C37F90D43}" type="presOf" srcId="{5C4E3BD1-4381-4004-8542-EC394E692A28}" destId="{0F1FDC61-2FE4-4911-AAE6-A500687DE583}" srcOrd="0" destOrd="0" presId="urn:microsoft.com/office/officeart/2005/8/layout/bProcess3"/>
    <dgm:cxn modelId="{52F7F6FA-B691-466B-A5C3-C83CE3DF3AF4}" type="presOf" srcId="{7F31FFE3-F18F-49F8-A307-27EE6897DB9C}" destId="{DE7A88F6-E7FE-4FEC-BA8F-269242108F9F}" srcOrd="0" destOrd="0" presId="urn:microsoft.com/office/officeart/2005/8/layout/bProcess3"/>
    <dgm:cxn modelId="{7D308CEA-F467-4BDF-BD62-F6ED532C3D38}" type="presOf" srcId="{9E87A856-69D1-4BE3-B0F0-4405A1EB68A9}" destId="{D300E5E3-21CA-416A-ABF5-B30003203E64}" srcOrd="0" destOrd="0" presId="urn:microsoft.com/office/officeart/2005/8/layout/bProcess3"/>
    <dgm:cxn modelId="{DE366B97-7D7F-401E-808D-A2EEA0C1A5E7}" srcId="{CF6EC935-520B-45BE-AF3C-8D7069738CEB}" destId="{5C4E3BD1-4381-4004-8542-EC394E692A28}" srcOrd="0" destOrd="0" parTransId="{0B0528F4-F315-424B-81A0-323F091AC4AD}" sibTransId="{EC06FF96-313D-45AB-80AB-6A281EFA487E}"/>
    <dgm:cxn modelId="{DED19585-7AF4-424C-B30D-3CF40A08692F}" srcId="{CF6EC935-520B-45BE-AF3C-8D7069738CEB}" destId="{5D34808E-4306-4755-98F1-AE68D50AAF69}" srcOrd="2" destOrd="0" parTransId="{569D50D3-A9F0-4BCA-8B1F-4FF893A62147}" sibTransId="{9E87A856-69D1-4BE3-B0F0-4405A1EB68A9}"/>
    <dgm:cxn modelId="{F4CFF82A-E227-478D-B7A3-FA0D5D378A54}" type="presOf" srcId="{EC06FF96-313D-45AB-80AB-6A281EFA487E}" destId="{2D64F143-AE5F-44AC-A8B4-98EF90C6C19E}" srcOrd="0" destOrd="0" presId="urn:microsoft.com/office/officeart/2005/8/layout/bProcess3"/>
    <dgm:cxn modelId="{C2B40D0E-22A5-479E-AC8D-08ADDAAE4A4F}" type="presOf" srcId="{69E54166-BFD1-49C1-B40F-EB1B2C9A22D6}" destId="{CC7FACB6-11E4-44EF-AEA7-778B4D232A03}" srcOrd="0" destOrd="0" presId="urn:microsoft.com/office/officeart/2005/8/layout/bProcess3"/>
    <dgm:cxn modelId="{FE2E36A8-0B0F-4E9A-9327-5CE4750E8482}" type="presOf" srcId="{69E54166-BFD1-49C1-B40F-EB1B2C9A22D6}" destId="{4D5DE962-EAC6-499F-96BA-0B0D4975F439}" srcOrd="1" destOrd="0" presId="urn:microsoft.com/office/officeart/2005/8/layout/bProcess3"/>
    <dgm:cxn modelId="{B0B94739-6F29-486D-8B78-5FB87BE30341}" type="presOf" srcId="{CF6EC935-520B-45BE-AF3C-8D7069738CEB}" destId="{3403AD81-0330-45B8-8DC3-CA910CD6222A}" srcOrd="0" destOrd="0" presId="urn:microsoft.com/office/officeart/2005/8/layout/bProcess3"/>
    <dgm:cxn modelId="{75315445-8EB3-42F6-88E1-DE83655A2DB9}" srcId="{CF6EC935-520B-45BE-AF3C-8D7069738CEB}" destId="{7F31FFE3-F18F-49F8-A307-27EE6897DB9C}" srcOrd="3" destOrd="0" parTransId="{59731E9F-18EB-4AEB-895E-9D6CC1E69025}" sibTransId="{7348AFED-531E-4BA4-A267-27BAEC368F76}"/>
    <dgm:cxn modelId="{89DE4E7F-6607-4E5D-A3A3-34CFAA37883D}" srcId="{CF6EC935-520B-45BE-AF3C-8D7069738CEB}" destId="{49E5F886-6C75-4534-A507-1DC6EB2D5473}" srcOrd="1" destOrd="0" parTransId="{8BC713E1-039A-42D3-96FF-AE82C1D65956}" sibTransId="{69E54166-BFD1-49C1-B40F-EB1B2C9A22D6}"/>
    <dgm:cxn modelId="{2FADAFE4-AAED-40C5-BF8F-4491ADD0BBE6}" type="presOf" srcId="{EC06FF96-313D-45AB-80AB-6A281EFA487E}" destId="{FF837324-D970-46E9-919F-4473F407506C}" srcOrd="1" destOrd="0" presId="urn:microsoft.com/office/officeart/2005/8/layout/bProcess3"/>
    <dgm:cxn modelId="{CE4DF664-DAC4-4725-B8F1-DA5650C03B50}" type="presOf" srcId="{49E5F886-6C75-4534-A507-1DC6EB2D5473}" destId="{4672BEFF-7501-474F-BC7B-710A9ABBADF8}" srcOrd="0" destOrd="0" presId="urn:microsoft.com/office/officeart/2005/8/layout/bProcess3"/>
    <dgm:cxn modelId="{E36CE7C9-EEB9-4157-99EF-2D163020C123}" type="presOf" srcId="{5D34808E-4306-4755-98F1-AE68D50AAF69}" destId="{A7E8D8BC-C86B-4D8C-AC37-BC7E71F8CC2B}" srcOrd="0" destOrd="0" presId="urn:microsoft.com/office/officeart/2005/8/layout/bProcess3"/>
    <dgm:cxn modelId="{CD7F4C49-9017-430D-8814-EB1A46BF2863}" type="presOf" srcId="{9E87A856-69D1-4BE3-B0F0-4405A1EB68A9}" destId="{B14F2A1C-3316-44F2-BDFE-534CCCDDB823}" srcOrd="1" destOrd="0" presId="urn:microsoft.com/office/officeart/2005/8/layout/bProcess3"/>
    <dgm:cxn modelId="{3FE2344D-1412-4993-8885-B1B52D979295}" type="presParOf" srcId="{3403AD81-0330-45B8-8DC3-CA910CD6222A}" destId="{0F1FDC61-2FE4-4911-AAE6-A500687DE583}" srcOrd="0" destOrd="0" presId="urn:microsoft.com/office/officeart/2005/8/layout/bProcess3"/>
    <dgm:cxn modelId="{20CF39B1-CA5F-42B5-A398-281E1BE151C7}" type="presParOf" srcId="{3403AD81-0330-45B8-8DC3-CA910CD6222A}" destId="{2D64F143-AE5F-44AC-A8B4-98EF90C6C19E}" srcOrd="1" destOrd="0" presId="urn:microsoft.com/office/officeart/2005/8/layout/bProcess3"/>
    <dgm:cxn modelId="{AD911CB5-5C79-409C-A6F7-2FD16650E973}" type="presParOf" srcId="{2D64F143-AE5F-44AC-A8B4-98EF90C6C19E}" destId="{FF837324-D970-46E9-919F-4473F407506C}" srcOrd="0" destOrd="0" presId="urn:microsoft.com/office/officeart/2005/8/layout/bProcess3"/>
    <dgm:cxn modelId="{F1FECC50-1067-4C30-83C6-F35D328BBD34}" type="presParOf" srcId="{3403AD81-0330-45B8-8DC3-CA910CD6222A}" destId="{4672BEFF-7501-474F-BC7B-710A9ABBADF8}" srcOrd="2" destOrd="0" presId="urn:microsoft.com/office/officeart/2005/8/layout/bProcess3"/>
    <dgm:cxn modelId="{3BC95171-5D9A-4DDD-88F6-E06D870C2A5C}" type="presParOf" srcId="{3403AD81-0330-45B8-8DC3-CA910CD6222A}" destId="{CC7FACB6-11E4-44EF-AEA7-778B4D232A03}" srcOrd="3" destOrd="0" presId="urn:microsoft.com/office/officeart/2005/8/layout/bProcess3"/>
    <dgm:cxn modelId="{CFE50C02-A758-4E61-82E3-BE6A3B330004}" type="presParOf" srcId="{CC7FACB6-11E4-44EF-AEA7-778B4D232A03}" destId="{4D5DE962-EAC6-499F-96BA-0B0D4975F439}" srcOrd="0" destOrd="0" presId="urn:microsoft.com/office/officeart/2005/8/layout/bProcess3"/>
    <dgm:cxn modelId="{69971890-C662-4821-9B5C-0173A29E639A}" type="presParOf" srcId="{3403AD81-0330-45B8-8DC3-CA910CD6222A}" destId="{A7E8D8BC-C86B-4D8C-AC37-BC7E71F8CC2B}" srcOrd="4" destOrd="0" presId="urn:microsoft.com/office/officeart/2005/8/layout/bProcess3"/>
    <dgm:cxn modelId="{35863E21-ECE0-4FF4-80A9-A2F935DA6E80}" type="presParOf" srcId="{3403AD81-0330-45B8-8DC3-CA910CD6222A}" destId="{D300E5E3-21CA-416A-ABF5-B30003203E64}" srcOrd="5" destOrd="0" presId="urn:microsoft.com/office/officeart/2005/8/layout/bProcess3"/>
    <dgm:cxn modelId="{BF1945BE-C402-45F7-AC98-3204C21ED4FC}" type="presParOf" srcId="{D300E5E3-21CA-416A-ABF5-B30003203E64}" destId="{B14F2A1C-3316-44F2-BDFE-534CCCDDB823}" srcOrd="0" destOrd="0" presId="urn:microsoft.com/office/officeart/2005/8/layout/bProcess3"/>
    <dgm:cxn modelId="{97AB2FF3-584A-4D0B-8FA5-99FBF9AB2CDF}" type="presParOf" srcId="{3403AD81-0330-45B8-8DC3-CA910CD6222A}" destId="{DE7A88F6-E7FE-4FEC-BA8F-269242108F9F}"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7F31FFE3-F18F-49F8-A307-27EE6897DB9C}">
      <dgm:prSet phldrT="[Text]" custT="1"/>
      <dgm:spPr>
        <a:gradFill rotWithShape="0">
          <a:gsLst>
            <a:gs pos="0">
              <a:schemeClr val="bg2"/>
            </a:gs>
            <a:gs pos="80000">
              <a:schemeClr val="bg2">
                <a:lumMod val="60000"/>
                <a:lumOff val="40000"/>
              </a:schemeClr>
            </a:gs>
            <a:gs pos="100000">
              <a:schemeClr val="bg2">
                <a:lumMod val="40000"/>
                <a:lumOff val="60000"/>
              </a:schemeClr>
            </a:gs>
          </a:gsLst>
        </a:gradFill>
        <a:effectLst>
          <a:glow rad="127000">
            <a:srgbClr val="FFFF00"/>
          </a:glow>
        </a:effectLst>
      </dgm:spPr>
      <dgm:t>
        <a:bodyPr/>
        <a:lstStyle/>
        <a:p>
          <a:r>
            <a:rPr lang="en-US" sz="4400" dirty="0" smtClean="0"/>
            <a:t>hope</a:t>
          </a:r>
          <a:endParaRPr lang="en-US" sz="2100"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2">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1"/>
      <dgm:spPr/>
      <dgm:t>
        <a:bodyPr/>
        <a:lstStyle/>
        <a:p>
          <a:endParaRPr lang="en-US"/>
        </a:p>
      </dgm:t>
    </dgm:pt>
    <dgm:pt modelId="{FF837324-D970-46E9-919F-4473F407506C}" type="pres">
      <dgm:prSet presAssocID="{EC06FF96-313D-45AB-80AB-6A281EFA487E}" presName="connectorText" presStyleLbl="sibTrans1D1" presStyleIdx="0" presStyleCnt="1"/>
      <dgm:spPr/>
      <dgm:t>
        <a:bodyPr/>
        <a:lstStyle/>
        <a:p>
          <a:endParaRPr lang="en-US"/>
        </a:p>
      </dgm:t>
    </dgm:pt>
    <dgm:pt modelId="{DE7A88F6-E7FE-4FEC-BA8F-269242108F9F}" type="pres">
      <dgm:prSet presAssocID="{7F31FFE3-F18F-49F8-A307-27EE6897DB9C}" presName="node" presStyleLbl="node1" presStyleIdx="1" presStyleCnt="2">
        <dgm:presLayoutVars>
          <dgm:bulletEnabled val="1"/>
        </dgm:presLayoutVars>
      </dgm:prSet>
      <dgm:spPr/>
      <dgm:t>
        <a:bodyPr/>
        <a:lstStyle/>
        <a:p>
          <a:endParaRPr lang="en-US"/>
        </a:p>
      </dgm:t>
    </dgm:pt>
  </dgm:ptLst>
  <dgm:cxnLst>
    <dgm:cxn modelId="{7ECF8A8C-B9FA-4813-AE33-8071EEB42797}" type="presOf" srcId="{7F31FFE3-F18F-49F8-A307-27EE6897DB9C}" destId="{DE7A88F6-E7FE-4FEC-BA8F-269242108F9F}" srcOrd="0" destOrd="0" presId="urn:microsoft.com/office/officeart/2005/8/layout/bProcess3"/>
    <dgm:cxn modelId="{8C0F5EF6-E816-4F3A-AAB3-0D77A6580237}" type="presOf" srcId="{CF6EC935-520B-45BE-AF3C-8D7069738CEB}" destId="{3403AD81-0330-45B8-8DC3-CA910CD6222A}" srcOrd="0" destOrd="0" presId="urn:microsoft.com/office/officeart/2005/8/layout/bProcess3"/>
    <dgm:cxn modelId="{70C9471D-29D8-4C88-95B6-138D838D94BF}" type="presOf" srcId="{EC06FF96-313D-45AB-80AB-6A281EFA487E}" destId="{FF837324-D970-46E9-919F-4473F407506C}" srcOrd="1" destOrd="0" presId="urn:microsoft.com/office/officeart/2005/8/layout/bProcess3"/>
    <dgm:cxn modelId="{4335BB76-032D-4201-9A9B-1F84DA9C313C}" type="presOf" srcId="{5C4E3BD1-4381-4004-8542-EC394E692A28}" destId="{0F1FDC61-2FE4-4911-AAE6-A500687DE583}" srcOrd="0" destOrd="0" presId="urn:microsoft.com/office/officeart/2005/8/layout/bProcess3"/>
    <dgm:cxn modelId="{75315445-8EB3-42F6-88E1-DE83655A2DB9}" srcId="{CF6EC935-520B-45BE-AF3C-8D7069738CEB}" destId="{7F31FFE3-F18F-49F8-A307-27EE6897DB9C}" srcOrd="1" destOrd="0" parTransId="{59731E9F-18EB-4AEB-895E-9D6CC1E69025}" sibTransId="{7348AFED-531E-4BA4-A267-27BAEC368F76}"/>
    <dgm:cxn modelId="{00791F5E-5A59-4563-B807-51C0051B648C}" type="presOf" srcId="{EC06FF96-313D-45AB-80AB-6A281EFA487E}" destId="{2D64F143-AE5F-44AC-A8B4-98EF90C6C19E}" srcOrd="0" destOrd="0" presId="urn:microsoft.com/office/officeart/2005/8/layout/bProcess3"/>
    <dgm:cxn modelId="{DE366B97-7D7F-401E-808D-A2EEA0C1A5E7}" srcId="{CF6EC935-520B-45BE-AF3C-8D7069738CEB}" destId="{5C4E3BD1-4381-4004-8542-EC394E692A28}" srcOrd="0" destOrd="0" parTransId="{0B0528F4-F315-424B-81A0-323F091AC4AD}" sibTransId="{EC06FF96-313D-45AB-80AB-6A281EFA487E}"/>
    <dgm:cxn modelId="{3BF8A30C-B15A-4725-BEAC-72D5181CE94B}" type="presParOf" srcId="{3403AD81-0330-45B8-8DC3-CA910CD6222A}" destId="{0F1FDC61-2FE4-4911-AAE6-A500687DE583}" srcOrd="0" destOrd="0" presId="urn:microsoft.com/office/officeart/2005/8/layout/bProcess3"/>
    <dgm:cxn modelId="{8DC8D647-272B-4D7B-8A24-DA163C1D96F0}" type="presParOf" srcId="{3403AD81-0330-45B8-8DC3-CA910CD6222A}" destId="{2D64F143-AE5F-44AC-A8B4-98EF90C6C19E}" srcOrd="1" destOrd="0" presId="urn:microsoft.com/office/officeart/2005/8/layout/bProcess3"/>
    <dgm:cxn modelId="{2B4203E4-BAD1-4871-BFA0-439CBAFD06FC}" type="presParOf" srcId="{2D64F143-AE5F-44AC-A8B4-98EF90C6C19E}" destId="{FF837324-D970-46E9-919F-4473F407506C}" srcOrd="0" destOrd="0" presId="urn:microsoft.com/office/officeart/2005/8/layout/bProcess3"/>
    <dgm:cxn modelId="{A6EBCBA0-DF18-439E-B634-CE99A14C6810}" type="presParOf" srcId="{3403AD81-0330-45B8-8DC3-CA910CD6222A}" destId="{DE7A88F6-E7FE-4FEC-BA8F-269242108F9F}"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6EC935-520B-45BE-AF3C-8D7069738CEB}"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C4E3BD1-4381-4004-8542-EC394E692A28}">
      <dgm:prSet phldrT="[Text]"/>
      <dgm:spPr/>
      <dgm:t>
        <a:bodyPr/>
        <a:lstStyle/>
        <a:p>
          <a:r>
            <a:rPr lang="en-US" dirty="0" smtClean="0"/>
            <a:t>tribulation</a:t>
          </a:r>
          <a:endParaRPr lang="en-US" dirty="0"/>
        </a:p>
      </dgm:t>
    </dgm:pt>
    <dgm:pt modelId="{0B0528F4-F315-424B-81A0-323F091AC4AD}" type="parTrans" cxnId="{DE366B97-7D7F-401E-808D-A2EEA0C1A5E7}">
      <dgm:prSet/>
      <dgm:spPr/>
      <dgm:t>
        <a:bodyPr/>
        <a:lstStyle/>
        <a:p>
          <a:endParaRPr lang="en-US"/>
        </a:p>
      </dgm:t>
    </dgm:pt>
    <dgm:pt modelId="{EC06FF96-313D-45AB-80AB-6A281EFA487E}" type="sibTrans" cxnId="{DE366B97-7D7F-401E-808D-A2EEA0C1A5E7}">
      <dgm:prSet/>
      <dgm:spPr/>
      <dgm:t>
        <a:bodyPr/>
        <a:lstStyle/>
        <a:p>
          <a:endParaRPr lang="en-US"/>
        </a:p>
      </dgm:t>
    </dgm:pt>
    <dgm:pt modelId="{7F31FFE3-F18F-49F8-A307-27EE6897DB9C}">
      <dgm:prSet phldrT="[Text]" custT="1"/>
      <dgm:spPr>
        <a:gradFill rotWithShape="0">
          <a:gsLst>
            <a:gs pos="0">
              <a:schemeClr val="bg2"/>
            </a:gs>
            <a:gs pos="80000">
              <a:schemeClr val="bg2">
                <a:lumMod val="60000"/>
                <a:lumOff val="40000"/>
              </a:schemeClr>
            </a:gs>
            <a:gs pos="100000">
              <a:schemeClr val="bg2">
                <a:lumMod val="40000"/>
                <a:lumOff val="60000"/>
              </a:schemeClr>
            </a:gs>
          </a:gsLst>
        </a:gradFill>
        <a:effectLst>
          <a:glow rad="127000">
            <a:srgbClr val="FFFF00"/>
          </a:glow>
        </a:effectLst>
      </dgm:spPr>
      <dgm:t>
        <a:bodyPr/>
        <a:lstStyle/>
        <a:p>
          <a:r>
            <a:rPr lang="en-US" sz="4400" dirty="0" smtClean="0"/>
            <a:t>hope</a:t>
          </a:r>
          <a:endParaRPr lang="en-US" sz="2100" dirty="0"/>
        </a:p>
      </dgm:t>
    </dgm:pt>
    <dgm:pt modelId="{59731E9F-18EB-4AEB-895E-9D6CC1E69025}" type="parTrans" cxnId="{75315445-8EB3-42F6-88E1-DE83655A2DB9}">
      <dgm:prSet/>
      <dgm:spPr/>
      <dgm:t>
        <a:bodyPr/>
        <a:lstStyle/>
        <a:p>
          <a:endParaRPr lang="en-US"/>
        </a:p>
      </dgm:t>
    </dgm:pt>
    <dgm:pt modelId="{7348AFED-531E-4BA4-A267-27BAEC368F76}" type="sibTrans" cxnId="{75315445-8EB3-42F6-88E1-DE83655A2DB9}">
      <dgm:prSet/>
      <dgm:spPr/>
      <dgm:t>
        <a:bodyPr/>
        <a:lstStyle/>
        <a:p>
          <a:endParaRPr lang="en-US"/>
        </a:p>
      </dgm:t>
    </dgm:pt>
    <dgm:pt modelId="{3403AD81-0330-45B8-8DC3-CA910CD6222A}" type="pres">
      <dgm:prSet presAssocID="{CF6EC935-520B-45BE-AF3C-8D7069738CEB}" presName="Name0" presStyleCnt="0">
        <dgm:presLayoutVars>
          <dgm:dir/>
          <dgm:resizeHandles val="exact"/>
        </dgm:presLayoutVars>
      </dgm:prSet>
      <dgm:spPr/>
      <dgm:t>
        <a:bodyPr/>
        <a:lstStyle/>
        <a:p>
          <a:endParaRPr lang="en-US"/>
        </a:p>
      </dgm:t>
    </dgm:pt>
    <dgm:pt modelId="{0F1FDC61-2FE4-4911-AAE6-A500687DE583}" type="pres">
      <dgm:prSet presAssocID="{5C4E3BD1-4381-4004-8542-EC394E692A28}" presName="node" presStyleLbl="node1" presStyleIdx="0" presStyleCnt="2">
        <dgm:presLayoutVars>
          <dgm:bulletEnabled val="1"/>
        </dgm:presLayoutVars>
      </dgm:prSet>
      <dgm:spPr/>
      <dgm:t>
        <a:bodyPr/>
        <a:lstStyle/>
        <a:p>
          <a:endParaRPr lang="en-US"/>
        </a:p>
      </dgm:t>
    </dgm:pt>
    <dgm:pt modelId="{2D64F143-AE5F-44AC-A8B4-98EF90C6C19E}" type="pres">
      <dgm:prSet presAssocID="{EC06FF96-313D-45AB-80AB-6A281EFA487E}" presName="sibTrans" presStyleLbl="sibTrans1D1" presStyleIdx="0" presStyleCnt="1"/>
      <dgm:spPr/>
      <dgm:t>
        <a:bodyPr/>
        <a:lstStyle/>
        <a:p>
          <a:endParaRPr lang="en-US"/>
        </a:p>
      </dgm:t>
    </dgm:pt>
    <dgm:pt modelId="{FF837324-D970-46E9-919F-4473F407506C}" type="pres">
      <dgm:prSet presAssocID="{EC06FF96-313D-45AB-80AB-6A281EFA487E}" presName="connectorText" presStyleLbl="sibTrans1D1" presStyleIdx="0" presStyleCnt="1"/>
      <dgm:spPr/>
      <dgm:t>
        <a:bodyPr/>
        <a:lstStyle/>
        <a:p>
          <a:endParaRPr lang="en-US"/>
        </a:p>
      </dgm:t>
    </dgm:pt>
    <dgm:pt modelId="{DE7A88F6-E7FE-4FEC-BA8F-269242108F9F}" type="pres">
      <dgm:prSet presAssocID="{7F31FFE3-F18F-49F8-A307-27EE6897DB9C}" presName="node" presStyleLbl="node1" presStyleIdx="1" presStyleCnt="2">
        <dgm:presLayoutVars>
          <dgm:bulletEnabled val="1"/>
        </dgm:presLayoutVars>
      </dgm:prSet>
      <dgm:spPr/>
      <dgm:t>
        <a:bodyPr/>
        <a:lstStyle/>
        <a:p>
          <a:endParaRPr lang="en-US"/>
        </a:p>
      </dgm:t>
    </dgm:pt>
  </dgm:ptLst>
  <dgm:cxnLst>
    <dgm:cxn modelId="{6B1FC1A5-2E92-403B-9902-332BBBA1CD5D}" type="presOf" srcId="{7F31FFE3-F18F-49F8-A307-27EE6897DB9C}" destId="{DE7A88F6-E7FE-4FEC-BA8F-269242108F9F}" srcOrd="0" destOrd="0" presId="urn:microsoft.com/office/officeart/2005/8/layout/bProcess3"/>
    <dgm:cxn modelId="{D0A388D9-35CD-4112-9715-2E2681921BC3}" type="presOf" srcId="{EC06FF96-313D-45AB-80AB-6A281EFA487E}" destId="{2D64F143-AE5F-44AC-A8B4-98EF90C6C19E}" srcOrd="0" destOrd="0" presId="urn:microsoft.com/office/officeart/2005/8/layout/bProcess3"/>
    <dgm:cxn modelId="{52B4892F-DFA3-47D6-B13E-A1A580A7523F}" type="presOf" srcId="{CF6EC935-520B-45BE-AF3C-8D7069738CEB}" destId="{3403AD81-0330-45B8-8DC3-CA910CD6222A}" srcOrd="0" destOrd="0" presId="urn:microsoft.com/office/officeart/2005/8/layout/bProcess3"/>
    <dgm:cxn modelId="{A7C59FF1-84EE-4579-A8C2-C8554EAC0637}" type="presOf" srcId="{5C4E3BD1-4381-4004-8542-EC394E692A28}" destId="{0F1FDC61-2FE4-4911-AAE6-A500687DE583}" srcOrd="0" destOrd="0" presId="urn:microsoft.com/office/officeart/2005/8/layout/bProcess3"/>
    <dgm:cxn modelId="{75315445-8EB3-42F6-88E1-DE83655A2DB9}" srcId="{CF6EC935-520B-45BE-AF3C-8D7069738CEB}" destId="{7F31FFE3-F18F-49F8-A307-27EE6897DB9C}" srcOrd="1" destOrd="0" parTransId="{59731E9F-18EB-4AEB-895E-9D6CC1E69025}" sibTransId="{7348AFED-531E-4BA4-A267-27BAEC368F76}"/>
    <dgm:cxn modelId="{DE366B97-7D7F-401E-808D-A2EEA0C1A5E7}" srcId="{CF6EC935-520B-45BE-AF3C-8D7069738CEB}" destId="{5C4E3BD1-4381-4004-8542-EC394E692A28}" srcOrd="0" destOrd="0" parTransId="{0B0528F4-F315-424B-81A0-323F091AC4AD}" sibTransId="{EC06FF96-313D-45AB-80AB-6A281EFA487E}"/>
    <dgm:cxn modelId="{8BFFC980-CCF0-4D9C-827B-CFFF54E93234}" type="presOf" srcId="{EC06FF96-313D-45AB-80AB-6A281EFA487E}" destId="{FF837324-D970-46E9-919F-4473F407506C}" srcOrd="1" destOrd="0" presId="urn:microsoft.com/office/officeart/2005/8/layout/bProcess3"/>
    <dgm:cxn modelId="{E924405E-F8F8-40C2-859E-BE19B3E6E70F}" type="presParOf" srcId="{3403AD81-0330-45B8-8DC3-CA910CD6222A}" destId="{0F1FDC61-2FE4-4911-AAE6-A500687DE583}" srcOrd="0" destOrd="0" presId="urn:microsoft.com/office/officeart/2005/8/layout/bProcess3"/>
    <dgm:cxn modelId="{9A426789-5352-4181-A327-8FEADE3EFA56}" type="presParOf" srcId="{3403AD81-0330-45B8-8DC3-CA910CD6222A}" destId="{2D64F143-AE5F-44AC-A8B4-98EF90C6C19E}" srcOrd="1" destOrd="0" presId="urn:microsoft.com/office/officeart/2005/8/layout/bProcess3"/>
    <dgm:cxn modelId="{61530DC5-CB16-4196-94F8-28E0397AF569}" type="presParOf" srcId="{2D64F143-AE5F-44AC-A8B4-98EF90C6C19E}" destId="{FF837324-D970-46E9-919F-4473F407506C}" srcOrd="0" destOrd="0" presId="urn:microsoft.com/office/officeart/2005/8/layout/bProcess3"/>
    <dgm:cxn modelId="{AF7CC233-7EF0-43E3-8267-6D47C1FBD9BF}" type="presParOf" srcId="{3403AD81-0330-45B8-8DC3-CA910CD6222A}" destId="{DE7A88F6-E7FE-4FEC-BA8F-269242108F9F}"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FA2EE-9A97-4349-9A5E-646EEC835C3C}">
      <dsp:nvSpPr>
        <dsp:cNvPr id="0" name=""/>
        <dsp:cNvSpPr/>
      </dsp:nvSpPr>
      <dsp:spPr>
        <a:xfrm>
          <a:off x="3369978" y="1481117"/>
          <a:ext cx="1464214" cy="14644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E696B-318B-4DD2-AE86-A5E0F078AF8A}">
      <dsp:nvSpPr>
        <dsp:cNvPr id="0" name=""/>
        <dsp:cNvSpPr/>
      </dsp:nvSpPr>
      <dsp:spPr>
        <a:xfrm>
          <a:off x="3418594" y="1529942"/>
          <a:ext cx="1366981" cy="1366836"/>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C00000"/>
              </a:solidFill>
            </a:rPr>
            <a:t>Joy</a:t>
          </a:r>
          <a:endParaRPr lang="en-US" sz="3200" kern="1200" dirty="0">
            <a:solidFill>
              <a:srgbClr val="C00000"/>
            </a:solidFill>
          </a:endParaRPr>
        </a:p>
      </dsp:txBody>
      <dsp:txXfrm>
        <a:off x="3614013" y="1725241"/>
        <a:ext cx="976143" cy="976238"/>
      </dsp:txXfrm>
    </dsp:sp>
    <dsp:sp modelId="{3200841F-4E77-4C5F-8C95-11E7D6A9F41E}">
      <dsp:nvSpPr>
        <dsp:cNvPr id="0" name=""/>
        <dsp:cNvSpPr/>
      </dsp:nvSpPr>
      <dsp:spPr>
        <a:xfrm>
          <a:off x="3418594" y="2972585"/>
          <a:ext cx="1366981" cy="80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Glory of God</a:t>
          </a:r>
          <a:endParaRPr lang="en-US" sz="1600" b="1" kern="1200" dirty="0"/>
        </a:p>
      </dsp:txBody>
      <dsp:txXfrm>
        <a:off x="3418594" y="2972585"/>
        <a:ext cx="1366981" cy="802781"/>
      </dsp:txXfrm>
    </dsp:sp>
    <dsp:sp modelId="{FA4A0561-E421-4586-8310-D9FDAB4FC392}">
      <dsp:nvSpPr>
        <dsp:cNvPr id="0" name=""/>
        <dsp:cNvSpPr/>
      </dsp:nvSpPr>
      <dsp:spPr>
        <a:xfrm rot="2700000">
          <a:off x="1858433" y="1482887"/>
          <a:ext cx="1460688" cy="1460688"/>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6D637-F8F8-4379-A5B1-DFC071F5F6DB}">
      <dsp:nvSpPr>
        <dsp:cNvPr id="0" name=""/>
        <dsp:cNvSpPr/>
      </dsp:nvSpPr>
      <dsp:spPr>
        <a:xfrm>
          <a:off x="1905286" y="1529942"/>
          <a:ext cx="1366981" cy="136683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C00000"/>
              </a:solidFill>
            </a:rPr>
            <a:t>Hope</a:t>
          </a:r>
          <a:endParaRPr lang="en-US" sz="3200" kern="1200" dirty="0">
            <a:solidFill>
              <a:srgbClr val="C00000"/>
            </a:solidFill>
          </a:endParaRPr>
        </a:p>
      </dsp:txBody>
      <dsp:txXfrm>
        <a:off x="2100705" y="1725241"/>
        <a:ext cx="976143" cy="976238"/>
      </dsp:txXfrm>
    </dsp:sp>
    <dsp:sp modelId="{36F3D435-A804-445F-ABC4-16D642EBBE4B}">
      <dsp:nvSpPr>
        <dsp:cNvPr id="0" name=""/>
        <dsp:cNvSpPr/>
      </dsp:nvSpPr>
      <dsp:spPr>
        <a:xfrm>
          <a:off x="1985815" y="2976743"/>
          <a:ext cx="1366981" cy="80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Desire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Expectation</a:t>
          </a:r>
          <a:endParaRPr lang="en-US" sz="1600" b="1" kern="1200" dirty="0"/>
        </a:p>
      </dsp:txBody>
      <dsp:txXfrm>
        <a:off x="1985815" y="2976743"/>
        <a:ext cx="1366981" cy="802781"/>
      </dsp:txXfrm>
    </dsp:sp>
    <dsp:sp modelId="{1F94D937-CAAF-4EE9-AC0A-25560F4F3E47}">
      <dsp:nvSpPr>
        <dsp:cNvPr id="0" name=""/>
        <dsp:cNvSpPr/>
      </dsp:nvSpPr>
      <dsp:spPr>
        <a:xfrm rot="2700000">
          <a:off x="345125" y="1482887"/>
          <a:ext cx="1460688" cy="1460688"/>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C1D5B-3A22-44B0-BAB7-D4706FCBD0F3}">
      <dsp:nvSpPr>
        <dsp:cNvPr id="0" name=""/>
        <dsp:cNvSpPr/>
      </dsp:nvSpPr>
      <dsp:spPr>
        <a:xfrm>
          <a:off x="391978" y="1529942"/>
          <a:ext cx="1366981" cy="1366836"/>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C00000"/>
              </a:solidFill>
            </a:rPr>
            <a:t>Faith</a:t>
          </a:r>
          <a:endParaRPr lang="en-US" sz="3200" kern="1200" dirty="0">
            <a:solidFill>
              <a:srgbClr val="C00000"/>
            </a:solidFill>
          </a:endParaRPr>
        </a:p>
      </dsp:txBody>
      <dsp:txXfrm>
        <a:off x="587397" y="1725241"/>
        <a:ext cx="976143" cy="976238"/>
      </dsp:txXfrm>
    </dsp:sp>
    <dsp:sp modelId="{F21D4D0F-FD8D-4924-B60E-56574DFCE2B3}">
      <dsp:nvSpPr>
        <dsp:cNvPr id="0" name=""/>
        <dsp:cNvSpPr/>
      </dsp:nvSpPr>
      <dsp:spPr>
        <a:xfrm>
          <a:off x="391978" y="2972585"/>
          <a:ext cx="1366981" cy="80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Word of God</a:t>
          </a:r>
          <a:endParaRPr lang="en-US" sz="1600" b="1" kern="1200" dirty="0"/>
        </a:p>
      </dsp:txBody>
      <dsp:txXfrm>
        <a:off x="391978" y="2972585"/>
        <a:ext cx="1366981" cy="80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809318" y="1465999"/>
          <a:ext cx="385762" cy="91440"/>
        </a:xfrm>
        <a:custGeom>
          <a:avLst/>
          <a:gdLst/>
          <a:ahLst/>
          <a:cxnLst/>
          <a:rect l="0" t="0" r="0" b="0"/>
          <a:pathLst>
            <a:path>
              <a:moveTo>
                <a:pt x="0" y="45720"/>
              </a:moveTo>
              <a:lnTo>
                <a:pt x="3857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1509637"/>
        <a:ext cx="20818" cy="4163"/>
      </dsp:txXfrm>
    </dsp:sp>
    <dsp:sp modelId="{0F1FDC61-2FE4-4911-AAE6-A500687DE583}">
      <dsp:nvSpPr>
        <dsp:cNvPr id="0" name=""/>
        <dsp:cNvSpPr/>
      </dsp:nvSpPr>
      <dsp:spPr>
        <a:xfrm>
          <a:off x="847" y="968637"/>
          <a:ext cx="1810270" cy="10861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tribulation</a:t>
          </a:r>
          <a:endParaRPr lang="en-US" sz="2100" kern="1200" dirty="0"/>
        </a:p>
      </dsp:txBody>
      <dsp:txXfrm>
        <a:off x="847" y="968637"/>
        <a:ext cx="1810270" cy="1086162"/>
      </dsp:txXfrm>
    </dsp:sp>
    <dsp:sp modelId="{CC7FACB6-11E4-44EF-AEA7-778B4D232A03}">
      <dsp:nvSpPr>
        <dsp:cNvPr id="0" name=""/>
        <dsp:cNvSpPr/>
      </dsp:nvSpPr>
      <dsp:spPr>
        <a:xfrm>
          <a:off x="905983" y="2053000"/>
          <a:ext cx="2226633" cy="385762"/>
        </a:xfrm>
        <a:custGeom>
          <a:avLst/>
          <a:gdLst/>
          <a:ahLst/>
          <a:cxnLst/>
          <a:rect l="0" t="0" r="0" b="0"/>
          <a:pathLst>
            <a:path>
              <a:moveTo>
                <a:pt x="2226633" y="0"/>
              </a:moveTo>
              <a:lnTo>
                <a:pt x="2226633" y="209981"/>
              </a:lnTo>
              <a:lnTo>
                <a:pt x="0" y="209981"/>
              </a:lnTo>
              <a:lnTo>
                <a:pt x="0" y="3857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2669" y="2243799"/>
        <a:ext cx="113261" cy="4163"/>
      </dsp:txXfrm>
    </dsp:sp>
    <dsp:sp modelId="{4672BEFF-7501-474F-BC7B-710A9ABBADF8}">
      <dsp:nvSpPr>
        <dsp:cNvPr id="0" name=""/>
        <dsp:cNvSpPr/>
      </dsp:nvSpPr>
      <dsp:spPr>
        <a:xfrm>
          <a:off x="2227481" y="968637"/>
          <a:ext cx="1810270" cy="10861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perseverance</a:t>
          </a:r>
          <a:endParaRPr lang="en-US" sz="2100" kern="1200" dirty="0"/>
        </a:p>
      </dsp:txBody>
      <dsp:txXfrm>
        <a:off x="2227481" y="968637"/>
        <a:ext cx="1810270" cy="1086162"/>
      </dsp:txXfrm>
    </dsp:sp>
    <dsp:sp modelId="{D300E5E3-21CA-416A-ABF5-B30003203E64}">
      <dsp:nvSpPr>
        <dsp:cNvPr id="0" name=""/>
        <dsp:cNvSpPr/>
      </dsp:nvSpPr>
      <dsp:spPr>
        <a:xfrm>
          <a:off x="1809318" y="2968523"/>
          <a:ext cx="385762" cy="91440"/>
        </a:xfrm>
        <a:custGeom>
          <a:avLst/>
          <a:gdLst/>
          <a:ahLst/>
          <a:cxnLst/>
          <a:rect l="0" t="0" r="0" b="0"/>
          <a:pathLst>
            <a:path>
              <a:moveTo>
                <a:pt x="0" y="45720"/>
              </a:moveTo>
              <a:lnTo>
                <a:pt x="38576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3012162"/>
        <a:ext cx="20818" cy="4163"/>
      </dsp:txXfrm>
    </dsp:sp>
    <dsp:sp modelId="{A7E8D8BC-C86B-4D8C-AC37-BC7E71F8CC2B}">
      <dsp:nvSpPr>
        <dsp:cNvPr id="0" name=""/>
        <dsp:cNvSpPr/>
      </dsp:nvSpPr>
      <dsp:spPr>
        <a:xfrm>
          <a:off x="847" y="2471162"/>
          <a:ext cx="1810270" cy="10861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character</a:t>
          </a:r>
          <a:endParaRPr lang="en-US" sz="2100" kern="1200" dirty="0"/>
        </a:p>
      </dsp:txBody>
      <dsp:txXfrm>
        <a:off x="847" y="2471162"/>
        <a:ext cx="1810270" cy="1086162"/>
      </dsp:txXfrm>
    </dsp:sp>
    <dsp:sp modelId="{DE7A88F6-E7FE-4FEC-BA8F-269242108F9F}">
      <dsp:nvSpPr>
        <dsp:cNvPr id="0" name=""/>
        <dsp:cNvSpPr/>
      </dsp:nvSpPr>
      <dsp:spPr>
        <a:xfrm>
          <a:off x="2227481" y="2471162"/>
          <a:ext cx="1810270" cy="10861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hope</a:t>
          </a:r>
          <a:endParaRPr lang="en-US" sz="2100" kern="1200" dirty="0"/>
        </a:p>
      </dsp:txBody>
      <dsp:txXfrm>
        <a:off x="2227481" y="2471162"/>
        <a:ext cx="1810270" cy="1086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809318" y="1465999"/>
          <a:ext cx="385762" cy="91440"/>
        </a:xfrm>
        <a:custGeom>
          <a:avLst/>
          <a:gdLst/>
          <a:ahLst/>
          <a:cxnLst/>
          <a:rect l="0" t="0" r="0" b="0"/>
          <a:pathLst>
            <a:path>
              <a:moveTo>
                <a:pt x="0" y="45720"/>
              </a:moveTo>
              <a:lnTo>
                <a:pt x="3857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1509637"/>
        <a:ext cx="20818" cy="4163"/>
      </dsp:txXfrm>
    </dsp:sp>
    <dsp:sp modelId="{0F1FDC61-2FE4-4911-AAE6-A500687DE583}">
      <dsp:nvSpPr>
        <dsp:cNvPr id="0" name=""/>
        <dsp:cNvSpPr/>
      </dsp:nvSpPr>
      <dsp:spPr>
        <a:xfrm>
          <a:off x="847" y="968637"/>
          <a:ext cx="1810270" cy="10861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tribulation</a:t>
          </a:r>
          <a:endParaRPr lang="en-US" sz="2100" kern="1200" dirty="0"/>
        </a:p>
      </dsp:txBody>
      <dsp:txXfrm>
        <a:off x="847" y="968637"/>
        <a:ext cx="1810270" cy="1086162"/>
      </dsp:txXfrm>
    </dsp:sp>
    <dsp:sp modelId="{CC7FACB6-11E4-44EF-AEA7-778B4D232A03}">
      <dsp:nvSpPr>
        <dsp:cNvPr id="0" name=""/>
        <dsp:cNvSpPr/>
      </dsp:nvSpPr>
      <dsp:spPr>
        <a:xfrm>
          <a:off x="905983" y="2053000"/>
          <a:ext cx="2226633" cy="385762"/>
        </a:xfrm>
        <a:custGeom>
          <a:avLst/>
          <a:gdLst/>
          <a:ahLst/>
          <a:cxnLst/>
          <a:rect l="0" t="0" r="0" b="0"/>
          <a:pathLst>
            <a:path>
              <a:moveTo>
                <a:pt x="2226633" y="0"/>
              </a:moveTo>
              <a:lnTo>
                <a:pt x="2226633" y="209981"/>
              </a:lnTo>
              <a:lnTo>
                <a:pt x="0" y="209981"/>
              </a:lnTo>
              <a:lnTo>
                <a:pt x="0" y="3857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2669" y="2243799"/>
        <a:ext cx="113261" cy="4163"/>
      </dsp:txXfrm>
    </dsp:sp>
    <dsp:sp modelId="{4672BEFF-7501-474F-BC7B-710A9ABBADF8}">
      <dsp:nvSpPr>
        <dsp:cNvPr id="0" name=""/>
        <dsp:cNvSpPr/>
      </dsp:nvSpPr>
      <dsp:spPr>
        <a:xfrm>
          <a:off x="2227481" y="968637"/>
          <a:ext cx="1810270" cy="10861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perseverance</a:t>
          </a:r>
          <a:endParaRPr lang="en-US" sz="2100" kern="1200" dirty="0"/>
        </a:p>
      </dsp:txBody>
      <dsp:txXfrm>
        <a:off x="2227481" y="968637"/>
        <a:ext cx="1810270" cy="1086162"/>
      </dsp:txXfrm>
    </dsp:sp>
    <dsp:sp modelId="{D300E5E3-21CA-416A-ABF5-B30003203E64}">
      <dsp:nvSpPr>
        <dsp:cNvPr id="0" name=""/>
        <dsp:cNvSpPr/>
      </dsp:nvSpPr>
      <dsp:spPr>
        <a:xfrm>
          <a:off x="1809318" y="2968523"/>
          <a:ext cx="385762" cy="91440"/>
        </a:xfrm>
        <a:custGeom>
          <a:avLst/>
          <a:gdLst/>
          <a:ahLst/>
          <a:cxnLst/>
          <a:rect l="0" t="0" r="0" b="0"/>
          <a:pathLst>
            <a:path>
              <a:moveTo>
                <a:pt x="0" y="45720"/>
              </a:moveTo>
              <a:lnTo>
                <a:pt x="38576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3012162"/>
        <a:ext cx="20818" cy="4163"/>
      </dsp:txXfrm>
    </dsp:sp>
    <dsp:sp modelId="{A7E8D8BC-C86B-4D8C-AC37-BC7E71F8CC2B}">
      <dsp:nvSpPr>
        <dsp:cNvPr id="0" name=""/>
        <dsp:cNvSpPr/>
      </dsp:nvSpPr>
      <dsp:spPr>
        <a:xfrm>
          <a:off x="847" y="2471162"/>
          <a:ext cx="1810270" cy="10861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character</a:t>
          </a:r>
          <a:endParaRPr lang="en-US" sz="2100" kern="1200" dirty="0"/>
        </a:p>
      </dsp:txBody>
      <dsp:txXfrm>
        <a:off x="847" y="2471162"/>
        <a:ext cx="1810270" cy="1086162"/>
      </dsp:txXfrm>
    </dsp:sp>
    <dsp:sp modelId="{DE7A88F6-E7FE-4FEC-BA8F-269242108F9F}">
      <dsp:nvSpPr>
        <dsp:cNvPr id="0" name=""/>
        <dsp:cNvSpPr/>
      </dsp:nvSpPr>
      <dsp:spPr>
        <a:xfrm>
          <a:off x="2227481" y="2471162"/>
          <a:ext cx="1810270" cy="10861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hope</a:t>
          </a:r>
          <a:endParaRPr lang="en-US" sz="2100" kern="1200" dirty="0"/>
        </a:p>
      </dsp:txBody>
      <dsp:txXfrm>
        <a:off x="2227481" y="2471162"/>
        <a:ext cx="1810270" cy="1086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809318" y="1465999"/>
          <a:ext cx="385762" cy="91440"/>
        </a:xfrm>
        <a:custGeom>
          <a:avLst/>
          <a:gdLst/>
          <a:ahLst/>
          <a:cxnLst/>
          <a:rect l="0" t="0" r="0" b="0"/>
          <a:pathLst>
            <a:path>
              <a:moveTo>
                <a:pt x="0" y="45720"/>
              </a:moveTo>
              <a:lnTo>
                <a:pt x="3857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1509637"/>
        <a:ext cx="20818" cy="4163"/>
      </dsp:txXfrm>
    </dsp:sp>
    <dsp:sp modelId="{0F1FDC61-2FE4-4911-AAE6-A500687DE583}">
      <dsp:nvSpPr>
        <dsp:cNvPr id="0" name=""/>
        <dsp:cNvSpPr/>
      </dsp:nvSpPr>
      <dsp:spPr>
        <a:xfrm>
          <a:off x="847" y="968637"/>
          <a:ext cx="1810270" cy="10861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tribulation</a:t>
          </a:r>
          <a:endParaRPr lang="en-US" sz="2100" kern="1200" dirty="0"/>
        </a:p>
      </dsp:txBody>
      <dsp:txXfrm>
        <a:off x="847" y="968637"/>
        <a:ext cx="1810270" cy="1086162"/>
      </dsp:txXfrm>
    </dsp:sp>
    <dsp:sp modelId="{CC7FACB6-11E4-44EF-AEA7-778B4D232A03}">
      <dsp:nvSpPr>
        <dsp:cNvPr id="0" name=""/>
        <dsp:cNvSpPr/>
      </dsp:nvSpPr>
      <dsp:spPr>
        <a:xfrm>
          <a:off x="905983" y="2053000"/>
          <a:ext cx="2226633" cy="385762"/>
        </a:xfrm>
        <a:custGeom>
          <a:avLst/>
          <a:gdLst/>
          <a:ahLst/>
          <a:cxnLst/>
          <a:rect l="0" t="0" r="0" b="0"/>
          <a:pathLst>
            <a:path>
              <a:moveTo>
                <a:pt x="2226633" y="0"/>
              </a:moveTo>
              <a:lnTo>
                <a:pt x="2226633" y="209981"/>
              </a:lnTo>
              <a:lnTo>
                <a:pt x="0" y="209981"/>
              </a:lnTo>
              <a:lnTo>
                <a:pt x="0" y="3857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2669" y="2243799"/>
        <a:ext cx="113261" cy="4163"/>
      </dsp:txXfrm>
    </dsp:sp>
    <dsp:sp modelId="{4672BEFF-7501-474F-BC7B-710A9ABBADF8}">
      <dsp:nvSpPr>
        <dsp:cNvPr id="0" name=""/>
        <dsp:cNvSpPr/>
      </dsp:nvSpPr>
      <dsp:spPr>
        <a:xfrm>
          <a:off x="2227481" y="968637"/>
          <a:ext cx="1810270" cy="10861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perseverance</a:t>
          </a:r>
          <a:endParaRPr lang="en-US" sz="2100" kern="1200" dirty="0"/>
        </a:p>
      </dsp:txBody>
      <dsp:txXfrm>
        <a:off x="2227481" y="968637"/>
        <a:ext cx="1810270" cy="1086162"/>
      </dsp:txXfrm>
    </dsp:sp>
    <dsp:sp modelId="{D300E5E3-21CA-416A-ABF5-B30003203E64}">
      <dsp:nvSpPr>
        <dsp:cNvPr id="0" name=""/>
        <dsp:cNvSpPr/>
      </dsp:nvSpPr>
      <dsp:spPr>
        <a:xfrm>
          <a:off x="1809318" y="2968523"/>
          <a:ext cx="385762" cy="91440"/>
        </a:xfrm>
        <a:custGeom>
          <a:avLst/>
          <a:gdLst/>
          <a:ahLst/>
          <a:cxnLst/>
          <a:rect l="0" t="0" r="0" b="0"/>
          <a:pathLst>
            <a:path>
              <a:moveTo>
                <a:pt x="0" y="45720"/>
              </a:moveTo>
              <a:lnTo>
                <a:pt x="38576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3012162"/>
        <a:ext cx="20818" cy="4163"/>
      </dsp:txXfrm>
    </dsp:sp>
    <dsp:sp modelId="{A7E8D8BC-C86B-4D8C-AC37-BC7E71F8CC2B}">
      <dsp:nvSpPr>
        <dsp:cNvPr id="0" name=""/>
        <dsp:cNvSpPr/>
      </dsp:nvSpPr>
      <dsp:spPr>
        <a:xfrm>
          <a:off x="847" y="2471162"/>
          <a:ext cx="1810270" cy="10861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character</a:t>
          </a:r>
          <a:endParaRPr lang="en-US" sz="2100" kern="1200" dirty="0"/>
        </a:p>
      </dsp:txBody>
      <dsp:txXfrm>
        <a:off x="847" y="2471162"/>
        <a:ext cx="1810270" cy="1086162"/>
      </dsp:txXfrm>
    </dsp:sp>
    <dsp:sp modelId="{DE7A88F6-E7FE-4FEC-BA8F-269242108F9F}">
      <dsp:nvSpPr>
        <dsp:cNvPr id="0" name=""/>
        <dsp:cNvSpPr/>
      </dsp:nvSpPr>
      <dsp:spPr>
        <a:xfrm>
          <a:off x="2227481" y="2471162"/>
          <a:ext cx="1810270" cy="10861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hope</a:t>
          </a:r>
          <a:endParaRPr lang="en-US" sz="2100" kern="1200" dirty="0"/>
        </a:p>
      </dsp:txBody>
      <dsp:txXfrm>
        <a:off x="2227481" y="2471162"/>
        <a:ext cx="1810270" cy="1086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809318" y="1465999"/>
          <a:ext cx="385762" cy="91440"/>
        </a:xfrm>
        <a:custGeom>
          <a:avLst/>
          <a:gdLst/>
          <a:ahLst/>
          <a:cxnLst/>
          <a:rect l="0" t="0" r="0" b="0"/>
          <a:pathLst>
            <a:path>
              <a:moveTo>
                <a:pt x="0" y="45720"/>
              </a:moveTo>
              <a:lnTo>
                <a:pt x="3857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1509637"/>
        <a:ext cx="20818" cy="4163"/>
      </dsp:txXfrm>
    </dsp:sp>
    <dsp:sp modelId="{0F1FDC61-2FE4-4911-AAE6-A500687DE583}">
      <dsp:nvSpPr>
        <dsp:cNvPr id="0" name=""/>
        <dsp:cNvSpPr/>
      </dsp:nvSpPr>
      <dsp:spPr>
        <a:xfrm>
          <a:off x="847" y="968637"/>
          <a:ext cx="1810270" cy="10861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tribulation</a:t>
          </a:r>
          <a:endParaRPr lang="en-US" sz="2100" kern="1200" dirty="0"/>
        </a:p>
      </dsp:txBody>
      <dsp:txXfrm>
        <a:off x="847" y="968637"/>
        <a:ext cx="1810270" cy="1086162"/>
      </dsp:txXfrm>
    </dsp:sp>
    <dsp:sp modelId="{CC7FACB6-11E4-44EF-AEA7-778B4D232A03}">
      <dsp:nvSpPr>
        <dsp:cNvPr id="0" name=""/>
        <dsp:cNvSpPr/>
      </dsp:nvSpPr>
      <dsp:spPr>
        <a:xfrm>
          <a:off x="905983" y="2053000"/>
          <a:ext cx="2226633" cy="385762"/>
        </a:xfrm>
        <a:custGeom>
          <a:avLst/>
          <a:gdLst/>
          <a:ahLst/>
          <a:cxnLst/>
          <a:rect l="0" t="0" r="0" b="0"/>
          <a:pathLst>
            <a:path>
              <a:moveTo>
                <a:pt x="2226633" y="0"/>
              </a:moveTo>
              <a:lnTo>
                <a:pt x="2226633" y="209981"/>
              </a:lnTo>
              <a:lnTo>
                <a:pt x="0" y="209981"/>
              </a:lnTo>
              <a:lnTo>
                <a:pt x="0" y="3857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2669" y="2243799"/>
        <a:ext cx="113261" cy="4163"/>
      </dsp:txXfrm>
    </dsp:sp>
    <dsp:sp modelId="{4672BEFF-7501-474F-BC7B-710A9ABBADF8}">
      <dsp:nvSpPr>
        <dsp:cNvPr id="0" name=""/>
        <dsp:cNvSpPr/>
      </dsp:nvSpPr>
      <dsp:spPr>
        <a:xfrm>
          <a:off x="2227481" y="968637"/>
          <a:ext cx="1810270" cy="10861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perseverance</a:t>
          </a:r>
          <a:endParaRPr lang="en-US" sz="2100" kern="1200" dirty="0"/>
        </a:p>
      </dsp:txBody>
      <dsp:txXfrm>
        <a:off x="2227481" y="968637"/>
        <a:ext cx="1810270" cy="1086162"/>
      </dsp:txXfrm>
    </dsp:sp>
    <dsp:sp modelId="{D300E5E3-21CA-416A-ABF5-B30003203E64}">
      <dsp:nvSpPr>
        <dsp:cNvPr id="0" name=""/>
        <dsp:cNvSpPr/>
      </dsp:nvSpPr>
      <dsp:spPr>
        <a:xfrm>
          <a:off x="1809318" y="2968523"/>
          <a:ext cx="385762" cy="91440"/>
        </a:xfrm>
        <a:custGeom>
          <a:avLst/>
          <a:gdLst/>
          <a:ahLst/>
          <a:cxnLst/>
          <a:rect l="0" t="0" r="0" b="0"/>
          <a:pathLst>
            <a:path>
              <a:moveTo>
                <a:pt x="0" y="45720"/>
              </a:moveTo>
              <a:lnTo>
                <a:pt x="38576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3012162"/>
        <a:ext cx="20818" cy="4163"/>
      </dsp:txXfrm>
    </dsp:sp>
    <dsp:sp modelId="{A7E8D8BC-C86B-4D8C-AC37-BC7E71F8CC2B}">
      <dsp:nvSpPr>
        <dsp:cNvPr id="0" name=""/>
        <dsp:cNvSpPr/>
      </dsp:nvSpPr>
      <dsp:spPr>
        <a:xfrm>
          <a:off x="847" y="2471162"/>
          <a:ext cx="1810270" cy="10861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character</a:t>
          </a:r>
          <a:endParaRPr lang="en-US" sz="2100" kern="1200" dirty="0"/>
        </a:p>
      </dsp:txBody>
      <dsp:txXfrm>
        <a:off x="847" y="2471162"/>
        <a:ext cx="1810270" cy="1086162"/>
      </dsp:txXfrm>
    </dsp:sp>
    <dsp:sp modelId="{DE7A88F6-E7FE-4FEC-BA8F-269242108F9F}">
      <dsp:nvSpPr>
        <dsp:cNvPr id="0" name=""/>
        <dsp:cNvSpPr/>
      </dsp:nvSpPr>
      <dsp:spPr>
        <a:xfrm>
          <a:off x="2227481" y="2471162"/>
          <a:ext cx="1810270" cy="10861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hope</a:t>
          </a:r>
          <a:endParaRPr lang="en-US" sz="2100" kern="1200" dirty="0"/>
        </a:p>
      </dsp:txBody>
      <dsp:txXfrm>
        <a:off x="2227481" y="2471162"/>
        <a:ext cx="1810270" cy="1086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809318" y="1465999"/>
          <a:ext cx="385762" cy="91440"/>
        </a:xfrm>
        <a:custGeom>
          <a:avLst/>
          <a:gdLst/>
          <a:ahLst/>
          <a:cxnLst/>
          <a:rect l="0" t="0" r="0" b="0"/>
          <a:pathLst>
            <a:path>
              <a:moveTo>
                <a:pt x="0" y="45720"/>
              </a:moveTo>
              <a:lnTo>
                <a:pt x="38576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1509637"/>
        <a:ext cx="20818" cy="4163"/>
      </dsp:txXfrm>
    </dsp:sp>
    <dsp:sp modelId="{0F1FDC61-2FE4-4911-AAE6-A500687DE583}">
      <dsp:nvSpPr>
        <dsp:cNvPr id="0" name=""/>
        <dsp:cNvSpPr/>
      </dsp:nvSpPr>
      <dsp:spPr>
        <a:xfrm>
          <a:off x="847" y="968637"/>
          <a:ext cx="1810270" cy="10861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tribulation</a:t>
          </a:r>
          <a:endParaRPr lang="en-US" sz="2100" kern="1200" dirty="0"/>
        </a:p>
      </dsp:txBody>
      <dsp:txXfrm>
        <a:off x="847" y="968637"/>
        <a:ext cx="1810270" cy="1086162"/>
      </dsp:txXfrm>
    </dsp:sp>
    <dsp:sp modelId="{CC7FACB6-11E4-44EF-AEA7-778B4D232A03}">
      <dsp:nvSpPr>
        <dsp:cNvPr id="0" name=""/>
        <dsp:cNvSpPr/>
      </dsp:nvSpPr>
      <dsp:spPr>
        <a:xfrm>
          <a:off x="905983" y="2053000"/>
          <a:ext cx="2226633" cy="385762"/>
        </a:xfrm>
        <a:custGeom>
          <a:avLst/>
          <a:gdLst/>
          <a:ahLst/>
          <a:cxnLst/>
          <a:rect l="0" t="0" r="0" b="0"/>
          <a:pathLst>
            <a:path>
              <a:moveTo>
                <a:pt x="2226633" y="0"/>
              </a:moveTo>
              <a:lnTo>
                <a:pt x="2226633" y="209981"/>
              </a:lnTo>
              <a:lnTo>
                <a:pt x="0" y="209981"/>
              </a:lnTo>
              <a:lnTo>
                <a:pt x="0" y="3857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2669" y="2243799"/>
        <a:ext cx="113261" cy="4163"/>
      </dsp:txXfrm>
    </dsp:sp>
    <dsp:sp modelId="{4672BEFF-7501-474F-BC7B-710A9ABBADF8}">
      <dsp:nvSpPr>
        <dsp:cNvPr id="0" name=""/>
        <dsp:cNvSpPr/>
      </dsp:nvSpPr>
      <dsp:spPr>
        <a:xfrm>
          <a:off x="2227481" y="968637"/>
          <a:ext cx="1810270" cy="10861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glow rad="127000">
            <a:srgbClr val="FFFF00"/>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perseverance</a:t>
          </a:r>
          <a:endParaRPr lang="en-US" sz="2100" kern="1200" dirty="0"/>
        </a:p>
      </dsp:txBody>
      <dsp:txXfrm>
        <a:off x="2227481" y="968637"/>
        <a:ext cx="1810270" cy="1086162"/>
      </dsp:txXfrm>
    </dsp:sp>
    <dsp:sp modelId="{D300E5E3-21CA-416A-ABF5-B30003203E64}">
      <dsp:nvSpPr>
        <dsp:cNvPr id="0" name=""/>
        <dsp:cNvSpPr/>
      </dsp:nvSpPr>
      <dsp:spPr>
        <a:xfrm>
          <a:off x="1809318" y="2968523"/>
          <a:ext cx="385762" cy="91440"/>
        </a:xfrm>
        <a:custGeom>
          <a:avLst/>
          <a:gdLst/>
          <a:ahLst/>
          <a:cxnLst/>
          <a:rect l="0" t="0" r="0" b="0"/>
          <a:pathLst>
            <a:path>
              <a:moveTo>
                <a:pt x="0" y="45720"/>
              </a:moveTo>
              <a:lnTo>
                <a:pt x="38576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1790" y="3012162"/>
        <a:ext cx="20818" cy="4163"/>
      </dsp:txXfrm>
    </dsp:sp>
    <dsp:sp modelId="{A7E8D8BC-C86B-4D8C-AC37-BC7E71F8CC2B}">
      <dsp:nvSpPr>
        <dsp:cNvPr id="0" name=""/>
        <dsp:cNvSpPr/>
      </dsp:nvSpPr>
      <dsp:spPr>
        <a:xfrm>
          <a:off x="847" y="2471162"/>
          <a:ext cx="1810270" cy="10861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glow rad="127000">
            <a:srgbClr val="FFFF00"/>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character</a:t>
          </a:r>
          <a:endParaRPr lang="en-US" sz="2100" kern="1200" dirty="0"/>
        </a:p>
      </dsp:txBody>
      <dsp:txXfrm>
        <a:off x="847" y="2471162"/>
        <a:ext cx="1810270" cy="1086162"/>
      </dsp:txXfrm>
    </dsp:sp>
    <dsp:sp modelId="{DE7A88F6-E7FE-4FEC-BA8F-269242108F9F}">
      <dsp:nvSpPr>
        <dsp:cNvPr id="0" name=""/>
        <dsp:cNvSpPr/>
      </dsp:nvSpPr>
      <dsp:spPr>
        <a:xfrm>
          <a:off x="2227481" y="2471162"/>
          <a:ext cx="1810270" cy="10861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glow rad="127000">
            <a:srgbClr val="FFFF00"/>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t>hope</a:t>
          </a:r>
          <a:endParaRPr lang="en-US" sz="2100" b="1" kern="1200" dirty="0"/>
        </a:p>
      </dsp:txBody>
      <dsp:txXfrm>
        <a:off x="2227481" y="2471162"/>
        <a:ext cx="1810270" cy="1086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973580" y="1897431"/>
          <a:ext cx="91440" cy="696900"/>
        </a:xfrm>
        <a:custGeom>
          <a:avLst/>
          <a:gdLst/>
          <a:ahLst/>
          <a:cxnLst/>
          <a:rect l="0" t="0" r="0" b="0"/>
          <a:pathLst>
            <a:path>
              <a:moveTo>
                <a:pt x="45720" y="0"/>
              </a:moveTo>
              <a:lnTo>
                <a:pt x="45720" y="69690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1112" y="2242243"/>
        <a:ext cx="36375" cy="7275"/>
      </dsp:txXfrm>
    </dsp:sp>
    <dsp:sp modelId="{0F1FDC61-2FE4-4911-AAE6-A500687DE583}">
      <dsp:nvSpPr>
        <dsp:cNvPr id="0" name=""/>
        <dsp:cNvSpPr/>
      </dsp:nvSpPr>
      <dsp:spPr>
        <a:xfrm>
          <a:off x="437777" y="1404"/>
          <a:ext cx="3163044" cy="18978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smtClean="0"/>
            <a:t>tribulation</a:t>
          </a:r>
          <a:endParaRPr lang="en-US" sz="4600" kern="1200" dirty="0"/>
        </a:p>
      </dsp:txBody>
      <dsp:txXfrm>
        <a:off x="437777" y="1404"/>
        <a:ext cx="3163044" cy="1897826"/>
      </dsp:txXfrm>
    </dsp:sp>
    <dsp:sp modelId="{DE7A88F6-E7FE-4FEC-BA8F-269242108F9F}">
      <dsp:nvSpPr>
        <dsp:cNvPr id="0" name=""/>
        <dsp:cNvSpPr/>
      </dsp:nvSpPr>
      <dsp:spPr>
        <a:xfrm>
          <a:off x="437777" y="2626731"/>
          <a:ext cx="3163044" cy="1897826"/>
        </a:xfrm>
        <a:prstGeom prst="rect">
          <a:avLst/>
        </a:prstGeom>
        <a:gradFill rotWithShape="0">
          <a:gsLst>
            <a:gs pos="0">
              <a:schemeClr val="bg2"/>
            </a:gs>
            <a:gs pos="80000">
              <a:schemeClr val="bg2">
                <a:lumMod val="60000"/>
                <a:lumOff val="40000"/>
              </a:schemeClr>
            </a:gs>
            <a:gs pos="100000">
              <a:schemeClr val="bg2">
                <a:lumMod val="40000"/>
                <a:lumOff val="60000"/>
              </a:schemeClr>
            </a:gs>
          </a:gsLst>
          <a:lin ang="16200000" scaled="0"/>
        </a:gradFill>
        <a:ln>
          <a:noFill/>
        </a:ln>
        <a:effectLst>
          <a:glow rad="127000">
            <a:srgbClr val="FFFF00"/>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hope</a:t>
          </a:r>
          <a:endParaRPr lang="en-US" sz="2100" kern="1200" dirty="0"/>
        </a:p>
      </dsp:txBody>
      <dsp:txXfrm>
        <a:off x="437777" y="2626731"/>
        <a:ext cx="3163044" cy="1897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4F143-AE5F-44AC-A8B4-98EF90C6C19E}">
      <dsp:nvSpPr>
        <dsp:cNvPr id="0" name=""/>
        <dsp:cNvSpPr/>
      </dsp:nvSpPr>
      <dsp:spPr>
        <a:xfrm>
          <a:off x="1973580" y="1897431"/>
          <a:ext cx="91440" cy="696900"/>
        </a:xfrm>
        <a:custGeom>
          <a:avLst/>
          <a:gdLst/>
          <a:ahLst/>
          <a:cxnLst/>
          <a:rect l="0" t="0" r="0" b="0"/>
          <a:pathLst>
            <a:path>
              <a:moveTo>
                <a:pt x="45720" y="0"/>
              </a:moveTo>
              <a:lnTo>
                <a:pt x="45720" y="69690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1112" y="2242243"/>
        <a:ext cx="36375" cy="7275"/>
      </dsp:txXfrm>
    </dsp:sp>
    <dsp:sp modelId="{0F1FDC61-2FE4-4911-AAE6-A500687DE583}">
      <dsp:nvSpPr>
        <dsp:cNvPr id="0" name=""/>
        <dsp:cNvSpPr/>
      </dsp:nvSpPr>
      <dsp:spPr>
        <a:xfrm>
          <a:off x="437777" y="1404"/>
          <a:ext cx="3163044" cy="18978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smtClean="0"/>
            <a:t>tribulation</a:t>
          </a:r>
          <a:endParaRPr lang="en-US" sz="4600" kern="1200" dirty="0"/>
        </a:p>
      </dsp:txBody>
      <dsp:txXfrm>
        <a:off x="437777" y="1404"/>
        <a:ext cx="3163044" cy="1897826"/>
      </dsp:txXfrm>
    </dsp:sp>
    <dsp:sp modelId="{DE7A88F6-E7FE-4FEC-BA8F-269242108F9F}">
      <dsp:nvSpPr>
        <dsp:cNvPr id="0" name=""/>
        <dsp:cNvSpPr/>
      </dsp:nvSpPr>
      <dsp:spPr>
        <a:xfrm>
          <a:off x="437777" y="2626731"/>
          <a:ext cx="3163044" cy="1897826"/>
        </a:xfrm>
        <a:prstGeom prst="rect">
          <a:avLst/>
        </a:prstGeom>
        <a:gradFill rotWithShape="0">
          <a:gsLst>
            <a:gs pos="0">
              <a:schemeClr val="bg2"/>
            </a:gs>
            <a:gs pos="80000">
              <a:schemeClr val="bg2">
                <a:lumMod val="60000"/>
                <a:lumOff val="40000"/>
              </a:schemeClr>
            </a:gs>
            <a:gs pos="100000">
              <a:schemeClr val="bg2">
                <a:lumMod val="40000"/>
                <a:lumOff val="60000"/>
              </a:schemeClr>
            </a:gs>
          </a:gsLst>
          <a:lin ang="16200000" scaled="0"/>
        </a:gradFill>
        <a:ln>
          <a:noFill/>
        </a:ln>
        <a:effectLst>
          <a:glow rad="127000">
            <a:srgbClr val="FFFF00"/>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hope</a:t>
          </a:r>
          <a:endParaRPr lang="en-US" sz="2100" kern="1200" dirty="0"/>
        </a:p>
      </dsp:txBody>
      <dsp:txXfrm>
        <a:off x="437777" y="2626731"/>
        <a:ext cx="3163044" cy="189782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593FD-B143-45A0-AB40-0434F14F3391}" type="datetimeFigureOut">
              <a:rPr lang="en-US" smtClean="0"/>
              <a:t>9/14/2012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A1CCC-657F-46AC-9E6C-E2D4AB66F313}" type="slidenum">
              <a:rPr lang="en-US" smtClean="0"/>
              <a:t>‹#›</a:t>
            </a:fld>
            <a:endParaRPr lang="en-US"/>
          </a:p>
        </p:txBody>
      </p:sp>
    </p:spTree>
    <p:extLst>
      <p:ext uri="{BB962C8B-B14F-4D97-AF65-F5344CB8AC3E}">
        <p14:creationId xmlns:p14="http://schemas.microsoft.com/office/powerpoint/2010/main" val="282271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4</a:t>
            </a:fld>
            <a:endParaRPr lang="en-US"/>
          </a:p>
        </p:txBody>
      </p:sp>
    </p:spTree>
    <p:extLst>
      <p:ext uri="{BB962C8B-B14F-4D97-AF65-F5344CB8AC3E}">
        <p14:creationId xmlns:p14="http://schemas.microsoft.com/office/powerpoint/2010/main" val="207871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 order to be forward reaching, he had to be forgetting what was behind</a:t>
            </a:r>
          </a:p>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6</a:t>
            </a:fld>
            <a:endParaRPr lang="en-US"/>
          </a:p>
        </p:txBody>
      </p:sp>
    </p:spTree>
    <p:extLst>
      <p:ext uri="{BB962C8B-B14F-4D97-AF65-F5344CB8AC3E}">
        <p14:creationId xmlns:p14="http://schemas.microsoft.com/office/powerpoint/2010/main" val="336452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Through Christ Jesus the soul is not “cast down” but lifted up in “joy”</a:t>
            </a:r>
          </a:p>
          <a:p>
            <a:endParaRPr lang="en-US" dirty="0" smtClean="0"/>
          </a:p>
          <a:p>
            <a:r>
              <a:rPr lang="en-US" dirty="0" smtClean="0"/>
              <a:t>Jesus provides us everything we</a:t>
            </a:r>
            <a:r>
              <a:rPr lang="en-US" baseline="0" dirty="0" smtClean="0"/>
              <a:t> need for we have been made justified and we continue through the gospel to have access to the favor of God. But it doesn’t end there. Man is forward looking. When he is only present or past looking he may become stuck. He has to work toward something. The glory of God provides man that need. He provides us hope for something still more—to be able to partake and receive His glory in the future. So we d</a:t>
            </a:r>
            <a:r>
              <a:rPr lang="en-US" dirty="0" smtClean="0"/>
              <a:t>esire the glory of God! We expect glory of God! We hope for it</a:t>
            </a:r>
            <a:r>
              <a:rPr lang="en-US" baseline="0" dirty="0" smtClean="0"/>
              <a:t> and the deeper that hope is, the better the medicine against despair and depression. The more we see it through faith, the bigger and the more beautiful the bridge from here to eternity is. This is one of the grave dangers of worldliness in that it clouds and confuses the hope of the future and therefore makes the present dim and bleak, where faithfulness falters. Brethren, Romans 8:18, 23—we are not yet what we are going to become!</a:t>
            </a:r>
            <a:endParaRPr lang="en-US" dirty="0" smtClean="0"/>
          </a:p>
        </p:txBody>
      </p:sp>
      <p:sp>
        <p:nvSpPr>
          <p:cNvPr id="4" name="Slide Number Placeholder 3"/>
          <p:cNvSpPr>
            <a:spLocks noGrp="1"/>
          </p:cNvSpPr>
          <p:nvPr>
            <p:ph type="sldNum" sz="quarter" idx="10"/>
          </p:nvPr>
        </p:nvSpPr>
        <p:spPr/>
        <p:txBody>
          <a:bodyPr/>
          <a:lstStyle/>
          <a:p>
            <a:fld id="{B07A1CCC-657F-46AC-9E6C-E2D4AB66F313}" type="slidenum">
              <a:rPr lang="en-US" smtClean="0"/>
              <a:t>8</a:t>
            </a:fld>
            <a:endParaRPr lang="en-US"/>
          </a:p>
        </p:txBody>
      </p:sp>
    </p:spTree>
    <p:extLst>
      <p:ext uri="{BB962C8B-B14F-4D97-AF65-F5344CB8AC3E}">
        <p14:creationId xmlns:p14="http://schemas.microsoft.com/office/powerpoint/2010/main" val="298849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faith we expect and desire the glory</a:t>
            </a:r>
            <a:r>
              <a:rPr lang="en-US" baseline="0" dirty="0" smtClean="0"/>
              <a:t> of God, as Abraham did a son. That hope is what generates joy.</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11</a:t>
            </a:fld>
            <a:endParaRPr lang="en-US"/>
          </a:p>
        </p:txBody>
      </p:sp>
    </p:spTree>
    <p:extLst>
      <p:ext uri="{BB962C8B-B14F-4D97-AF65-F5344CB8AC3E}">
        <p14:creationId xmlns:p14="http://schemas.microsoft.com/office/powerpoint/2010/main" val="108256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12</a:t>
            </a:fld>
            <a:endParaRPr lang="en-US"/>
          </a:p>
        </p:txBody>
      </p:sp>
    </p:spTree>
    <p:extLst>
      <p:ext uri="{BB962C8B-B14F-4D97-AF65-F5344CB8AC3E}">
        <p14:creationId xmlns:p14="http://schemas.microsoft.com/office/powerpoint/2010/main" val="153955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glory in the glory of God, we also gladly glory in tribulation (</a:t>
            </a:r>
            <a:r>
              <a:rPr lang="fr-FR" dirty="0" smtClean="0"/>
              <a:t>oppression, affliction, tribulation, </a:t>
            </a:r>
            <a:r>
              <a:rPr lang="fr-FR" dirty="0" err="1" smtClean="0"/>
              <a:t>distress</a:t>
            </a:r>
            <a:r>
              <a:rPr lang="fr-FR" dirty="0" smtClean="0"/>
              <a:t>, </a:t>
            </a:r>
            <a:r>
              <a:rPr lang="fr-FR" dirty="0" err="1" smtClean="0"/>
              <a:t>straits</a:t>
            </a:r>
            <a:r>
              <a:rPr lang="fr-FR" dirty="0" smtClean="0"/>
              <a:t>)</a:t>
            </a:r>
            <a:r>
              <a:rPr lang="en-US" dirty="0" smtClean="0"/>
              <a:t>! </a:t>
            </a:r>
          </a:p>
          <a:p>
            <a:endParaRPr lang="en-US" dirty="0" smtClean="0"/>
          </a:p>
          <a:p>
            <a:r>
              <a:rPr lang="en-US" dirty="0" smtClean="0"/>
              <a:t>Perseverance</a:t>
            </a:r>
            <a:r>
              <a:rPr lang="en-US" baseline="0" dirty="0" smtClean="0"/>
              <a:t> = constancy as opposed to being flighty.  It’s weighty. The root word from the Greek from which this word comes, conveys the quality of remaining, not receding or fleeing (cf. Eph. 4:14; Jas. 1:6). The tree which is battered by the storm need not become uprooted, but rather root itself deeper. I like the example of Behemoth for the idea of calm constancy and immovability (Job 40:15-24).</a:t>
            </a:r>
          </a:p>
          <a:p>
            <a:endParaRPr lang="en-US" baseline="0" dirty="0" smtClean="0"/>
          </a:p>
          <a:p>
            <a:r>
              <a:rPr lang="en-US" baseline="0" dirty="0" smtClean="0"/>
              <a:t>“character” – proven or tested character. The fiery trial of tribulation which is met with constancy and perseverance for Christ results in a “job well done!” Tribulation is something God uses to refine our character! Hence a refining process has occurred and we are made better fit for eternity. Many think that “getting saved” will fix my problems here. That initially obeying the gospel will result in no more change and that God will now bless me with health and wealth because I am a good person. But that is wrong. God uses tribulation on the saved to further refine their character? So how many want to be saved? But how many want to suffer? </a:t>
            </a:r>
          </a:p>
          <a:p>
            <a:endParaRPr lang="en-US" baseline="0" dirty="0" smtClean="0"/>
          </a:p>
          <a:p>
            <a:r>
              <a:rPr lang="en-US" baseline="0" dirty="0" smtClean="0"/>
              <a:t>Tribulation and patient endurance yields to a larger and more mature and vibrant hope! This results in the longing of heaven all the more!</a:t>
            </a:r>
            <a:endParaRPr lang="en-US" dirty="0"/>
          </a:p>
        </p:txBody>
      </p:sp>
      <p:sp>
        <p:nvSpPr>
          <p:cNvPr id="4" name="Slide Number Placeholder 3"/>
          <p:cNvSpPr>
            <a:spLocks noGrp="1"/>
          </p:cNvSpPr>
          <p:nvPr>
            <p:ph type="sldNum" sz="quarter" idx="10"/>
          </p:nvPr>
        </p:nvSpPr>
        <p:spPr/>
        <p:txBody>
          <a:bodyPr/>
          <a:lstStyle/>
          <a:p>
            <a:fld id="{B07A1CCC-657F-46AC-9E6C-E2D4AB66F313}" type="slidenum">
              <a:rPr lang="en-US" smtClean="0"/>
              <a:t>13</a:t>
            </a:fld>
            <a:endParaRPr lang="en-US"/>
          </a:p>
        </p:txBody>
      </p:sp>
    </p:spTree>
    <p:extLst>
      <p:ext uri="{BB962C8B-B14F-4D97-AF65-F5344CB8AC3E}">
        <p14:creationId xmlns:p14="http://schemas.microsoft.com/office/powerpoint/2010/main" val="142056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perhaps parallel in thought to Ecclesiastics</a:t>
            </a:r>
            <a:r>
              <a:rPr lang="en-US" baseline="0" dirty="0" smtClean="0"/>
              <a:t> 2:10, “…For my heart rejoiced in all my labor; And this was my reward from all my labor.” The heart rejoiced in the labor and the reward from his labor was a merry heart. In this way he had joy going into his labor and was rewarded with joy from his labor.</a:t>
            </a:r>
          </a:p>
        </p:txBody>
      </p:sp>
      <p:sp>
        <p:nvSpPr>
          <p:cNvPr id="4" name="Slide Number Placeholder 3"/>
          <p:cNvSpPr>
            <a:spLocks noGrp="1"/>
          </p:cNvSpPr>
          <p:nvPr>
            <p:ph type="sldNum" sz="quarter" idx="10"/>
          </p:nvPr>
        </p:nvSpPr>
        <p:spPr/>
        <p:txBody>
          <a:bodyPr/>
          <a:lstStyle/>
          <a:p>
            <a:fld id="{B07A1CCC-657F-46AC-9E6C-E2D4AB66F313}" type="slidenum">
              <a:rPr lang="en-US" smtClean="0"/>
              <a:t>17</a:t>
            </a:fld>
            <a:endParaRPr lang="en-US"/>
          </a:p>
        </p:txBody>
      </p:sp>
    </p:spTree>
    <p:extLst>
      <p:ext uri="{BB962C8B-B14F-4D97-AF65-F5344CB8AC3E}">
        <p14:creationId xmlns:p14="http://schemas.microsoft.com/office/powerpoint/2010/main" val="146819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4</a:t>
            </a:r>
            <a:r>
              <a:rPr lang="en-US" baseline="30000" dirty="0" smtClean="0"/>
              <a:t>th</a:t>
            </a:r>
            <a:r>
              <a:rPr lang="en-US" baseline="0" dirty="0" smtClean="0"/>
              <a:t> grade working in the oil field by fencing in a tank yard with barbed wire fencing. When the wire was strung and cut, it snapped loosed and whipped by my neck/shoulder lacerating the skin.  It teaches that you can be wounded from others or perhaps wound others. You may be in an environment where others inflict pain on you. It may be intentional or not. It may be negligence, unplanned or perhaps on purpose. It may be vindictive or for sport but it cuts just the same. What did God see when He looked at the earth (Gen. 6:11). Life may have a barbed pointed quality, but the scar is proof that it can heal and hence hope comes from the scar that you can survive what man inflicts on you.</a:t>
            </a:r>
          </a:p>
          <a:p>
            <a:endParaRPr lang="en-US" baseline="0" dirty="0" smtClean="0"/>
          </a:p>
          <a:p>
            <a:r>
              <a:rPr lang="en-US" baseline="0" dirty="0" smtClean="0"/>
              <a:t>#2 Using my pocket knife to cut open a package that was tightly bound. I was holding it with one hand and cutting the binding with other and it when it broke the pressure that I applied was too much and it stuck my knife in my wrist.  Such teaches me that I can cause my own harm. My own choices may bring about my own demise or hurt. How many times do people bring about their own harm testing drugs, showing off and speeding, carelessness with weapons, running with a dangerous crowd? (Prov. 14:12)</a:t>
            </a:r>
          </a:p>
          <a:p>
            <a:endParaRPr lang="en-US" baseline="0" dirty="0" smtClean="0"/>
          </a:p>
          <a:p>
            <a:r>
              <a:rPr lang="en-US" baseline="0" dirty="0" smtClean="0"/>
              <a:t>#3 as a teenager during a fourth of July celebration on our ranch in South Dakota. We had a mess of “cherry bombs.” These look like your average smoke bomb, but rather than letting of smoke, they explode. I had one in my hand and lit the fuse to which it immediately exploded in my hand and burned my stomach. I still have a scar there today. It taught me that there is not always a predictableness of things pertaining to this life. It may look like you have a two second fuse but it is really less. Things may look like a harmless smoke bomb, but could really be an explosion waiting to happen. You life may be peace and joy and in a moment’s notice, that can be taken away and replaced with shock, surprise and pain (Eccl. 9:11, 12).</a:t>
            </a:r>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6819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one could have viewed the body of this apostle as his remains were being laid to rest. If one could have prepared his body for burial, what would he have seen on the lifeless body of this spiritual </a:t>
            </a:r>
            <a:r>
              <a:rPr lang="en-US" baseline="0" dirty="0" smtClean="0"/>
              <a:t>giant (2 Cor. 11:23-25)</a:t>
            </a:r>
            <a:endParaRPr lang="en-US" baseline="0" dirty="0" smtClean="0"/>
          </a:p>
          <a:p>
            <a:endParaRPr lang="en-US" baseline="0" dirty="0" smtClean="0"/>
          </a:p>
          <a:p>
            <a:r>
              <a:rPr lang="en-US" baseline="0" dirty="0" smtClean="0"/>
              <a:t>But his scars were not only external. He had “unseen” scars. Some verses that show that </a:t>
            </a:r>
            <a:r>
              <a:rPr lang="en-US" baseline="0" dirty="0" smtClean="0"/>
              <a:t>are (2 Tim. 1:15; 2 Tim. 4:10; 4:14-17; 1 Cor. 2:3).  Yet in all of this, he was not crushed. </a:t>
            </a:r>
            <a:endParaRPr lang="en-US" baseline="0" dirty="0" smtClean="0"/>
          </a:p>
        </p:txBody>
      </p:sp>
      <p:sp>
        <p:nvSpPr>
          <p:cNvPr id="4" name="Slide Number Placeholder 3"/>
          <p:cNvSpPr>
            <a:spLocks noGrp="1"/>
          </p:cNvSpPr>
          <p:nvPr>
            <p:ph type="sldNum" sz="quarter" idx="10"/>
          </p:nvPr>
        </p:nvSpPr>
        <p:spPr/>
        <p:txBody>
          <a:bodyPr/>
          <a:lstStyle/>
          <a:p>
            <a:fld id="{B07A1CCC-657F-46AC-9E6C-E2D4AB66F31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6819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89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75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6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08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839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3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59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84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7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9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700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68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029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29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849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931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037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8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369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17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484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33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745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864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399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28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444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38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098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394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87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370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571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82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532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474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763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75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615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55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44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449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155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33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267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519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578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26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t>9/14/2012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456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6952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30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641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58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614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313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1"/>
            <a:ext cx="5638800" cy="685799"/>
          </a:xfrm>
        </p:spPr>
        <p:txBody>
          <a:bodyPr>
            <a:normAutofit/>
          </a:bodyPr>
          <a:lstStyle>
            <a:lvl1pPr>
              <a:defRPr sz="28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05200" y="2362200"/>
            <a:ext cx="5638800" cy="609600"/>
          </a:xfrm>
        </p:spPr>
        <p:txBody>
          <a:bodyPr>
            <a:normAutofit/>
          </a:bodyPr>
          <a:lstStyle>
            <a:lvl1pPr marL="0" indent="0" algn="ctr">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65080-A2DB-405C-96E1-EE050F6620C8}" type="datetimeFigureOut">
              <a:rPr lang="en-US" smtClean="0"/>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654800-F8B2-4C66-B8EF-43112C930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5080-A2DB-405C-96E1-EE050F6620C8}" type="datetimeFigureOut">
              <a:rPr lang="en-US" smtClean="0"/>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54800-F8B2-4C66-B8EF-43112C930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4078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1719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7803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6789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65080-A2DB-405C-96E1-EE050F6620C8}" type="datetimeFigureOut">
              <a:rPr lang="en-US" smtClean="0">
                <a:solidFill>
                  <a:prstClr val="black">
                    <a:tint val="75000"/>
                  </a:prstClr>
                </a:solidFill>
              </a:rPr>
              <a:pPr/>
              <a:t>9/14/2012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54800-F8B2-4C66-B8EF-43112C930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3605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E9F65080-A2DB-405C-96E1-EE050F6620C8}" type="datetimeFigureOut">
              <a:rPr lang="en-US" smtClean="0"/>
              <a:t>9/14/2012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3A654800-F8B2-4C66-B8EF-43112C93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85800" y="2263775"/>
            <a:ext cx="7772400" cy="1470025"/>
          </a:xfrm>
        </p:spPr>
        <p:txBody>
          <a:bodyPr/>
          <a:lstStyle/>
          <a:p>
            <a:r>
              <a:rPr lang="en-US" dirty="0" smtClean="0"/>
              <a:t>“Songs In The Night”</a:t>
            </a:r>
            <a:endParaRPr lang="en-US" dirty="0"/>
          </a:p>
        </p:txBody>
      </p:sp>
      <p:sp>
        <p:nvSpPr>
          <p:cNvPr id="5" name="Subtitle 4"/>
          <p:cNvSpPr>
            <a:spLocks noGrp="1"/>
          </p:cNvSpPr>
          <p:nvPr>
            <p:ph type="subTitle" idx="1"/>
          </p:nvPr>
        </p:nvSpPr>
        <p:spPr/>
        <p:txBody>
          <a:bodyPr/>
          <a:lstStyle/>
          <a:p>
            <a:r>
              <a:rPr lang="en-US" dirty="0" smtClean="0"/>
              <a:t>(part 2)</a:t>
            </a:r>
            <a:endParaRPr lang="en-US" dirty="0"/>
          </a:p>
        </p:txBody>
      </p:sp>
    </p:spTree>
    <p:extLst>
      <p:ext uri="{BB962C8B-B14F-4D97-AF65-F5344CB8AC3E}">
        <p14:creationId xmlns:p14="http://schemas.microsoft.com/office/powerpoint/2010/main" val="3823626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rPr>
              <a:t>Hope = Desire + Expectation</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endParaRPr>
          </a:p>
        </p:txBody>
      </p:sp>
      <p:sp>
        <p:nvSpPr>
          <p:cNvPr id="7" name="Content Placeholder 6"/>
          <p:cNvSpPr>
            <a:spLocks noGrp="1"/>
          </p:cNvSpPr>
          <p:nvPr>
            <p:ph idx="1"/>
          </p:nvPr>
        </p:nvSpPr>
        <p:spPr>
          <a:xfrm>
            <a:off x="457200" y="1600200"/>
            <a:ext cx="8229600" cy="5029200"/>
          </a:xfrm>
        </p:spPr>
        <p:txBody>
          <a:bodyPr>
            <a:normAutofit lnSpcReduction="10000"/>
          </a:bodyPr>
          <a:lstStyle/>
          <a:p>
            <a:pPr marL="0" indent="0">
              <a:buNone/>
            </a:pPr>
            <a:r>
              <a:rPr lang="en-US" dirty="0" smtClean="0"/>
              <a:t>Modeled in Abraham:</a:t>
            </a:r>
          </a:p>
          <a:p>
            <a:pPr marL="400050" lvl="1" indent="0">
              <a:buNone/>
            </a:pPr>
            <a:r>
              <a:rPr lang="en-US" dirty="0" smtClean="0"/>
              <a:t>“</a:t>
            </a:r>
            <a:r>
              <a:rPr lang="en-US" dirty="0"/>
              <a:t>who, </a:t>
            </a:r>
            <a:r>
              <a:rPr lang="en-US" dirty="0">
                <a:solidFill>
                  <a:srgbClr val="FF0000"/>
                </a:solidFill>
              </a:rPr>
              <a:t>contrary to hope</a:t>
            </a:r>
            <a:r>
              <a:rPr lang="en-US" dirty="0"/>
              <a:t>, </a:t>
            </a:r>
            <a:r>
              <a:rPr lang="en-US" dirty="0">
                <a:solidFill>
                  <a:srgbClr val="92D050"/>
                </a:solidFill>
              </a:rPr>
              <a:t>in hope believed</a:t>
            </a:r>
            <a:r>
              <a:rPr lang="en-US" dirty="0"/>
              <a:t>, so that he became the father of many nations, according to what was spoken, </a:t>
            </a:r>
            <a:r>
              <a:rPr lang="en-US" dirty="0" smtClean="0"/>
              <a:t>‘So </a:t>
            </a:r>
            <a:r>
              <a:rPr lang="en-US" dirty="0"/>
              <a:t>shall your descendants </a:t>
            </a:r>
            <a:r>
              <a:rPr lang="en-US" dirty="0" smtClean="0"/>
              <a:t>be’” (Rom. 4:18)</a:t>
            </a:r>
          </a:p>
          <a:p>
            <a:pPr lvl="1" indent="-342900"/>
            <a:r>
              <a:rPr lang="en-US" dirty="0" smtClean="0">
                <a:solidFill>
                  <a:srgbClr val="FF0000"/>
                </a:solidFill>
              </a:rPr>
              <a:t>Contrary to hope- </a:t>
            </a:r>
            <a:r>
              <a:rPr lang="en-US" dirty="0" smtClean="0"/>
              <a:t>naturally one would not expect to have a child in Abraham’s situation</a:t>
            </a:r>
          </a:p>
          <a:p>
            <a:pPr lvl="1" indent="-342900"/>
            <a:r>
              <a:rPr lang="en-US" dirty="0" smtClean="0">
                <a:solidFill>
                  <a:srgbClr val="92D050"/>
                </a:solidFill>
              </a:rPr>
              <a:t>In hope believed- </a:t>
            </a:r>
            <a:r>
              <a:rPr lang="en-US" dirty="0" smtClean="0"/>
              <a:t>God’s word at times contradicts human reason…so, Abraham by faith desired and expected a child</a:t>
            </a:r>
          </a:p>
          <a:p>
            <a:pPr lvl="2" indent="-342900"/>
            <a:r>
              <a:rPr lang="en-US" dirty="0" smtClean="0">
                <a:solidFill>
                  <a:srgbClr val="FF0000"/>
                </a:solidFill>
              </a:rPr>
              <a:t>Not</a:t>
            </a:r>
            <a:r>
              <a:rPr lang="en-US" dirty="0" smtClean="0"/>
              <a:t> “wishful thinking,” </a:t>
            </a:r>
            <a:r>
              <a:rPr lang="en-US" dirty="0" smtClean="0">
                <a:solidFill>
                  <a:schemeClr val="accent3"/>
                </a:solidFill>
              </a:rPr>
              <a:t>but</a:t>
            </a:r>
            <a:r>
              <a:rPr lang="en-US" dirty="0" smtClean="0"/>
              <a:t> an exciting anticipation of something based on a settled understanding and fact</a:t>
            </a:r>
            <a:endParaRPr lang="en-US" dirty="0"/>
          </a:p>
        </p:txBody>
      </p:sp>
    </p:spTree>
    <p:extLst>
      <p:ext uri="{BB962C8B-B14F-4D97-AF65-F5344CB8AC3E}">
        <p14:creationId xmlns:p14="http://schemas.microsoft.com/office/powerpoint/2010/main" val="20777699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1</a:t>
            </a:r>
            <a:r>
              <a:rPr lang="en-US" baseline="30000" dirty="0" smtClean="0"/>
              <a:t>st</a:t>
            </a:r>
            <a:r>
              <a:rPr lang="en-US" dirty="0" smtClean="0"/>
              <a:t> Stage of Hope:</a:t>
            </a:r>
            <a:br>
              <a:rPr lang="en-US" dirty="0" smtClean="0"/>
            </a:br>
            <a:r>
              <a:rPr lang="en-US" sz="3600" dirty="0" smtClean="0">
                <a:solidFill>
                  <a:srgbClr val="FFFF00"/>
                </a:solidFill>
              </a:rPr>
              <a:t>Is Built From Looking Away From Self and To Jesus and His Gospel</a:t>
            </a:r>
            <a:endParaRPr lang="en-US" sz="3600" dirty="0">
              <a:solidFill>
                <a:srgbClr val="FFFF00"/>
              </a:solidFill>
            </a:endParaRPr>
          </a:p>
        </p:txBody>
      </p:sp>
      <p:sp>
        <p:nvSpPr>
          <p:cNvPr id="3" name="Content Placeholder 2"/>
          <p:cNvSpPr>
            <a:spLocks noGrp="1"/>
          </p:cNvSpPr>
          <p:nvPr>
            <p:ph sz="half" idx="1"/>
          </p:nvPr>
        </p:nvSpPr>
        <p:spPr>
          <a:xfrm>
            <a:off x="457200" y="1981200"/>
            <a:ext cx="3733800" cy="5257800"/>
          </a:xfrm>
        </p:spPr>
        <p:txBody>
          <a:bodyPr>
            <a:normAutofit/>
          </a:bodyPr>
          <a:lstStyle/>
          <a:p>
            <a:pPr marL="0" indent="0">
              <a:buNone/>
            </a:pPr>
            <a:r>
              <a:rPr lang="en-US" sz="3600" dirty="0"/>
              <a:t>“through whom also we have access </a:t>
            </a:r>
            <a:r>
              <a:rPr lang="en-US" sz="3600" dirty="0">
                <a:effectLst>
                  <a:glow rad="101600">
                    <a:schemeClr val="accent6">
                      <a:satMod val="175000"/>
                      <a:alpha val="40000"/>
                    </a:schemeClr>
                  </a:glow>
                </a:effectLst>
              </a:rPr>
              <a:t>by faith </a:t>
            </a:r>
            <a:r>
              <a:rPr lang="en-US" sz="3600" dirty="0"/>
              <a:t>into this grace in which we stand, and </a:t>
            </a:r>
            <a:r>
              <a:rPr lang="en-US" sz="3600" dirty="0">
                <a:effectLst>
                  <a:glow rad="101600">
                    <a:schemeClr val="accent6">
                      <a:satMod val="175000"/>
                      <a:alpha val="40000"/>
                    </a:schemeClr>
                  </a:glow>
                </a:effectLst>
              </a:rPr>
              <a:t>rejoice in hope of the glory of God</a:t>
            </a:r>
            <a:r>
              <a:rPr lang="en-US" sz="3600" dirty="0" smtClean="0"/>
              <a:t>” (</a:t>
            </a:r>
            <a:r>
              <a:rPr lang="en-US" sz="3600" dirty="0"/>
              <a:t>Rom. 5:2</a:t>
            </a:r>
            <a:r>
              <a:rPr lang="en-US" sz="3600" dirty="0" smtClean="0"/>
              <a:t>)</a:t>
            </a:r>
            <a:endParaRPr lang="en-US" sz="36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094073676"/>
              </p:ext>
            </p:extLst>
          </p:nvPr>
        </p:nvGraphicFramePr>
        <p:xfrm>
          <a:off x="3810000" y="1600200"/>
          <a:ext cx="487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3002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1F94D937-CAAF-4EE9-AC0A-25560F4F3E47}"/>
                                            </p:graphicEl>
                                          </p:spTgt>
                                        </p:tgtEl>
                                        <p:attrNameLst>
                                          <p:attrName>style.visibility</p:attrName>
                                        </p:attrNameLst>
                                      </p:cBhvr>
                                      <p:to>
                                        <p:strVal val="visible"/>
                                      </p:to>
                                    </p:set>
                                    <p:animEffect transition="in" filter="wheel(1)">
                                      <p:cBhvr>
                                        <p:cTn id="12" dur="250"/>
                                        <p:tgtEl>
                                          <p:spTgt spid="5">
                                            <p:graphicEl>
                                              <a:dgm id="{1F94D937-CAAF-4EE9-AC0A-25560F4F3E47}"/>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156C1D5B-3A22-44B0-BAB7-D4706FCBD0F3}"/>
                                            </p:graphicEl>
                                          </p:spTgt>
                                        </p:tgtEl>
                                        <p:attrNameLst>
                                          <p:attrName>style.visibility</p:attrName>
                                        </p:attrNameLst>
                                      </p:cBhvr>
                                      <p:to>
                                        <p:strVal val="visible"/>
                                      </p:to>
                                    </p:set>
                                    <p:animEffect transition="in" filter="wheel(1)">
                                      <p:cBhvr>
                                        <p:cTn id="15" dur="250"/>
                                        <p:tgtEl>
                                          <p:spTgt spid="5">
                                            <p:graphicEl>
                                              <a:dgm id="{156C1D5B-3A22-44B0-BAB7-D4706FCBD0F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F21D4D0F-FD8D-4924-B60E-56574DFCE2B3}"/>
                                            </p:graphicEl>
                                          </p:spTgt>
                                        </p:tgtEl>
                                        <p:attrNameLst>
                                          <p:attrName>style.visibility</p:attrName>
                                        </p:attrNameLst>
                                      </p:cBhvr>
                                      <p:to>
                                        <p:strVal val="visible"/>
                                      </p:to>
                                    </p:set>
                                    <p:animEffect transition="in" filter="fade">
                                      <p:cBhvr>
                                        <p:cTn id="20" dur="500"/>
                                        <p:tgtEl>
                                          <p:spTgt spid="5">
                                            <p:graphicEl>
                                              <a:dgm id="{F21D4D0F-FD8D-4924-B60E-56574DFCE2B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graphicEl>
                                              <a:dgm id="{FA4A0561-E421-4586-8310-D9FDAB4FC392}"/>
                                            </p:graphicEl>
                                          </p:spTgt>
                                        </p:tgtEl>
                                        <p:attrNameLst>
                                          <p:attrName>style.visibility</p:attrName>
                                        </p:attrNameLst>
                                      </p:cBhvr>
                                      <p:to>
                                        <p:strVal val="visible"/>
                                      </p:to>
                                    </p:set>
                                    <p:animEffect transition="in" filter="wheel(1)">
                                      <p:cBhvr>
                                        <p:cTn id="25" dur="250"/>
                                        <p:tgtEl>
                                          <p:spTgt spid="5">
                                            <p:graphicEl>
                                              <a:dgm id="{FA4A0561-E421-4586-8310-D9FDAB4FC392}"/>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graphicEl>
                                              <a:dgm id="{0B86D637-F8F8-4379-A5B1-DFC071F5F6DB}"/>
                                            </p:graphicEl>
                                          </p:spTgt>
                                        </p:tgtEl>
                                        <p:attrNameLst>
                                          <p:attrName>style.visibility</p:attrName>
                                        </p:attrNameLst>
                                      </p:cBhvr>
                                      <p:to>
                                        <p:strVal val="visible"/>
                                      </p:to>
                                    </p:set>
                                    <p:animEffect transition="in" filter="wheel(1)">
                                      <p:cBhvr>
                                        <p:cTn id="28" dur="250"/>
                                        <p:tgtEl>
                                          <p:spTgt spid="5">
                                            <p:graphicEl>
                                              <a:dgm id="{0B86D637-F8F8-4379-A5B1-DFC071F5F6D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36F3D435-A804-445F-ABC4-16D642EBBE4B}"/>
                                            </p:graphicEl>
                                          </p:spTgt>
                                        </p:tgtEl>
                                        <p:attrNameLst>
                                          <p:attrName>style.visibility</p:attrName>
                                        </p:attrNameLst>
                                      </p:cBhvr>
                                      <p:to>
                                        <p:strVal val="visible"/>
                                      </p:to>
                                    </p:set>
                                    <p:animEffect transition="in" filter="fade">
                                      <p:cBhvr>
                                        <p:cTn id="33" dur="500"/>
                                        <p:tgtEl>
                                          <p:spTgt spid="5">
                                            <p:graphicEl>
                                              <a:dgm id="{36F3D435-A804-445F-ABC4-16D642EBBE4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graphicEl>
                                              <a:dgm id="{85FFA2EE-9A97-4349-9A5E-646EEC835C3C}"/>
                                            </p:graphicEl>
                                          </p:spTgt>
                                        </p:tgtEl>
                                        <p:attrNameLst>
                                          <p:attrName>style.visibility</p:attrName>
                                        </p:attrNameLst>
                                      </p:cBhvr>
                                      <p:to>
                                        <p:strVal val="visible"/>
                                      </p:to>
                                    </p:set>
                                    <p:animEffect transition="in" filter="wheel(1)">
                                      <p:cBhvr>
                                        <p:cTn id="38" dur="250"/>
                                        <p:tgtEl>
                                          <p:spTgt spid="5">
                                            <p:graphicEl>
                                              <a:dgm id="{85FFA2EE-9A97-4349-9A5E-646EEC835C3C}"/>
                                            </p:graphicEl>
                                          </p:spTgt>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5">
                                            <p:graphicEl>
                                              <a:dgm id="{0F0E696B-318B-4DD2-AE86-A5E0F078AF8A}"/>
                                            </p:graphicEl>
                                          </p:spTgt>
                                        </p:tgtEl>
                                        <p:attrNameLst>
                                          <p:attrName>style.visibility</p:attrName>
                                        </p:attrNameLst>
                                      </p:cBhvr>
                                      <p:to>
                                        <p:strVal val="visible"/>
                                      </p:to>
                                    </p:set>
                                    <p:animEffect transition="in" filter="wheel(1)">
                                      <p:cBhvr>
                                        <p:cTn id="41" dur="250"/>
                                        <p:tgtEl>
                                          <p:spTgt spid="5">
                                            <p:graphicEl>
                                              <a:dgm id="{0F0E696B-318B-4DD2-AE86-A5E0F078AF8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3200841F-4E77-4C5F-8C95-11E7D6A9F41E}"/>
                                            </p:graphicEl>
                                          </p:spTgt>
                                        </p:tgtEl>
                                        <p:attrNameLst>
                                          <p:attrName>style.visibility</p:attrName>
                                        </p:attrNameLst>
                                      </p:cBhvr>
                                      <p:to>
                                        <p:strVal val="visible"/>
                                      </p:to>
                                    </p:set>
                                    <p:animEffect transition="in" filter="fade">
                                      <p:cBhvr>
                                        <p:cTn id="46" dur="500"/>
                                        <p:tgtEl>
                                          <p:spTgt spid="5">
                                            <p:graphicEl>
                                              <a:dgm id="{3200841F-4E77-4C5F-8C95-11E7D6A9F4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1362075"/>
          </a:xfrm>
        </p:spPr>
        <p:txBody>
          <a:bodyPr>
            <a:normAutofit fontScale="90000"/>
          </a:bodyPr>
          <a:lstStyle/>
          <a:p>
            <a:r>
              <a:rPr lang="en-US" dirty="0" smtClean="0"/>
              <a:t>How Does This Have An Effect In Times of Distress and Tribulation?</a:t>
            </a:r>
            <a:endParaRPr lang="en-US" dirty="0"/>
          </a:p>
        </p:txBody>
      </p:sp>
      <p:sp>
        <p:nvSpPr>
          <p:cNvPr id="6" name="Text Placeholder 5"/>
          <p:cNvSpPr>
            <a:spLocks noGrp="1"/>
          </p:cNvSpPr>
          <p:nvPr>
            <p:ph type="body" idx="1"/>
          </p:nvPr>
        </p:nvSpPr>
        <p:spPr/>
        <p:txBody>
          <a:bodyPr>
            <a:normAutofit/>
          </a:bodyPr>
          <a:lstStyle/>
          <a:p>
            <a:pPr marL="457200" indent="-457200">
              <a:buFont typeface="Arial" pitchFamily="34" charset="0"/>
              <a:buChar char="•"/>
            </a:pPr>
            <a:r>
              <a:rPr lang="en-US" sz="2800" dirty="0" smtClean="0">
                <a:solidFill>
                  <a:srgbClr val="FFFF00"/>
                </a:solidFill>
              </a:rPr>
              <a:t>Actually, tribulation is to bring a positive contribution to hope!  </a:t>
            </a:r>
          </a:p>
          <a:p>
            <a:pPr marL="457200" indent="-457200">
              <a:buFont typeface="Arial" pitchFamily="34" charset="0"/>
              <a:buChar char="•"/>
            </a:pPr>
            <a:r>
              <a:rPr lang="en-US" sz="2800" dirty="0" smtClean="0">
                <a:solidFill>
                  <a:srgbClr val="FFFF00"/>
                </a:solidFill>
              </a:rPr>
              <a:t>Tribulation enlarges hope!</a:t>
            </a:r>
            <a:endParaRPr lang="en-US" sz="2800" dirty="0">
              <a:solidFill>
                <a:srgbClr val="FFFF00"/>
              </a:solidFill>
            </a:endParaRPr>
          </a:p>
        </p:txBody>
      </p:sp>
    </p:spTree>
    <p:extLst>
      <p:ext uri="{BB962C8B-B14F-4D97-AF65-F5344CB8AC3E}">
        <p14:creationId xmlns:p14="http://schemas.microsoft.com/office/powerpoint/2010/main" val="4158326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rmAutofit fontScale="90000"/>
          </a:bodyPr>
          <a:lstStyle/>
          <a:p>
            <a:pPr algn="l"/>
            <a:r>
              <a:rPr lang="en-US" dirty="0" smtClean="0"/>
              <a:t>2</a:t>
            </a:r>
            <a:r>
              <a:rPr lang="en-US" baseline="30000" dirty="0" smtClean="0"/>
              <a:t>nd</a:t>
            </a:r>
            <a:r>
              <a:rPr lang="en-US" dirty="0" smtClean="0"/>
              <a:t> Stage of Hope: </a:t>
            </a:r>
            <a:br>
              <a:rPr lang="en-US" dirty="0" smtClean="0"/>
            </a:br>
            <a:r>
              <a:rPr lang="en-US" sz="3600" dirty="0" smtClean="0">
                <a:solidFill>
                  <a:srgbClr val="FFFF00"/>
                </a:solidFill>
              </a:rPr>
              <a:t>Builds From What Is Inside, Looking Into The Transformation Within</a:t>
            </a:r>
            <a:endParaRPr lang="en-US" sz="3600" dirty="0">
              <a:solidFill>
                <a:srgbClr val="FFFF00"/>
              </a:solidFill>
            </a:endParaRPr>
          </a:p>
        </p:txBody>
      </p:sp>
      <p:sp>
        <p:nvSpPr>
          <p:cNvPr id="7" name="Content Placeholder 6"/>
          <p:cNvSpPr>
            <a:spLocks noGrp="1"/>
          </p:cNvSpPr>
          <p:nvPr>
            <p:ph sz="half" idx="1"/>
          </p:nvPr>
        </p:nvSpPr>
        <p:spPr>
          <a:xfrm>
            <a:off x="457200" y="1905000"/>
            <a:ext cx="4038600" cy="3581400"/>
          </a:xfrm>
        </p:spPr>
        <p:txBody>
          <a:bodyPr>
            <a:normAutofit fontScale="92500" lnSpcReduction="10000"/>
          </a:bodyPr>
          <a:lstStyle/>
          <a:p>
            <a:pPr marL="0" indent="0">
              <a:buNone/>
            </a:pPr>
            <a:r>
              <a:rPr lang="en-US" sz="3200" dirty="0" smtClean="0"/>
              <a:t>Romans 5:3, 4:</a:t>
            </a:r>
          </a:p>
          <a:p>
            <a:pPr marL="400050" lvl="1" indent="0">
              <a:buNone/>
            </a:pPr>
            <a:r>
              <a:rPr lang="en-US" sz="2800" dirty="0" smtClean="0"/>
              <a:t>3  </a:t>
            </a:r>
            <a:r>
              <a:rPr lang="en-US" sz="2800" dirty="0"/>
              <a:t>And not only that, but we </a:t>
            </a:r>
            <a:r>
              <a:rPr lang="en-US" sz="2800" u="sng" dirty="0"/>
              <a:t>also</a:t>
            </a:r>
            <a:r>
              <a:rPr lang="en-US" sz="2800" dirty="0"/>
              <a:t> glory in tribulations, knowing that tribulation produces perseverance;</a:t>
            </a:r>
          </a:p>
          <a:p>
            <a:pPr marL="400050" lvl="1" indent="0">
              <a:buNone/>
            </a:pPr>
            <a:r>
              <a:rPr lang="en-US" sz="2800" dirty="0"/>
              <a:t>4  and perseverance, character; and character, hope</a:t>
            </a:r>
            <a:r>
              <a:rPr lang="en-US" sz="2800" dirty="0" smtClean="0"/>
              <a:t>.</a:t>
            </a:r>
            <a:endParaRPr lang="en-US" sz="2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72231301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38200" y="5715000"/>
            <a:ext cx="78486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smtClean="0"/>
              <a:t>Hope #2 has the ingredients within:  perseverance (steadfastness) and character (tested/proven character)</a:t>
            </a:r>
            <a:endParaRPr lang="en-US" sz="2400" b="1" dirty="0"/>
          </a:p>
        </p:txBody>
      </p:sp>
      <p:sp>
        <p:nvSpPr>
          <p:cNvPr id="2" name="TextBox 1"/>
          <p:cNvSpPr txBox="1"/>
          <p:nvPr/>
        </p:nvSpPr>
        <p:spPr>
          <a:xfrm>
            <a:off x="4800600" y="4114800"/>
            <a:ext cx="1473480" cy="461665"/>
          </a:xfrm>
          <a:prstGeom prst="rect">
            <a:avLst/>
          </a:prstGeom>
          <a:noFill/>
        </p:spPr>
        <p:txBody>
          <a:bodyPr wrap="none" rtlCol="0">
            <a:spAutoFit/>
          </a:bodyPr>
          <a:lstStyle/>
          <a:p>
            <a:r>
              <a:rPr lang="en-US" sz="2400" spc="600" dirty="0" smtClean="0">
                <a:latin typeface="Bradley Hand ITC" pitchFamily="66" charset="0"/>
              </a:rPr>
              <a:t>proven</a:t>
            </a:r>
            <a:endParaRPr lang="en-US" sz="2400" spc="600" dirty="0">
              <a:latin typeface="Bradley Hand ITC" pitchFamily="66" charset="0"/>
            </a:endParaRPr>
          </a:p>
        </p:txBody>
      </p:sp>
      <p:sp>
        <p:nvSpPr>
          <p:cNvPr id="8" name="TextBox 7"/>
          <p:cNvSpPr txBox="1"/>
          <p:nvPr/>
        </p:nvSpPr>
        <p:spPr>
          <a:xfrm>
            <a:off x="6858000" y="2590800"/>
            <a:ext cx="1938351" cy="461665"/>
          </a:xfrm>
          <a:prstGeom prst="rect">
            <a:avLst/>
          </a:prstGeom>
          <a:noFill/>
        </p:spPr>
        <p:txBody>
          <a:bodyPr wrap="none" rtlCol="0">
            <a:spAutoFit/>
          </a:bodyPr>
          <a:lstStyle/>
          <a:p>
            <a:r>
              <a:rPr lang="en-US" sz="2400" spc="600" dirty="0" smtClean="0">
                <a:latin typeface="Bradley Hand ITC" pitchFamily="66" charset="0"/>
              </a:rPr>
              <a:t>constant</a:t>
            </a:r>
            <a:endParaRPr lang="en-US" sz="2400" spc="600" dirty="0">
              <a:latin typeface="Bradley Hand ITC" pitchFamily="66" charset="0"/>
            </a:endParaRPr>
          </a:p>
        </p:txBody>
      </p:sp>
    </p:spTree>
    <p:extLst>
      <p:ext uri="{BB962C8B-B14F-4D97-AF65-F5344CB8AC3E}">
        <p14:creationId xmlns:p14="http://schemas.microsoft.com/office/powerpoint/2010/main" val="21735609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graphicEl>
                                              <a:dgm id="{0F1FDC61-2FE4-4911-AAE6-A500687DE583}"/>
                                            </p:graphicEl>
                                          </p:spTgt>
                                        </p:tgtEl>
                                        <p:attrNameLst>
                                          <p:attrName>style.visibility</p:attrName>
                                        </p:attrNameLst>
                                      </p:cBhvr>
                                      <p:to>
                                        <p:strVal val="visible"/>
                                      </p:to>
                                    </p:set>
                                    <p:animEffect transition="in" filter="barn(inVertical)">
                                      <p:cBhvr>
                                        <p:cTn id="7" dur="500"/>
                                        <p:tgtEl>
                                          <p:spTgt spid="9">
                                            <p:graphicEl>
                                              <a:dgm id="{0F1FDC61-2FE4-4911-AAE6-A500687DE5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2D64F143-AE5F-44AC-A8B4-98EF90C6C19E}"/>
                                            </p:graphicEl>
                                          </p:spTgt>
                                        </p:tgtEl>
                                        <p:attrNameLst>
                                          <p:attrName>style.visibility</p:attrName>
                                        </p:attrNameLst>
                                      </p:cBhvr>
                                      <p:to>
                                        <p:strVal val="visible"/>
                                      </p:to>
                                    </p:set>
                                    <p:animEffect transition="in" filter="wipe(left)">
                                      <p:cBhvr>
                                        <p:cTn id="12" dur="500"/>
                                        <p:tgtEl>
                                          <p:spTgt spid="9">
                                            <p:graphicEl>
                                              <a:dgm id="{2D64F143-AE5F-44AC-A8B4-98EF90C6C19E}"/>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graphicEl>
                                              <a:dgm id="{4672BEFF-7501-474F-BC7B-710A9ABBADF8}"/>
                                            </p:graphicEl>
                                          </p:spTgt>
                                        </p:tgtEl>
                                        <p:attrNameLst>
                                          <p:attrName>style.visibility</p:attrName>
                                        </p:attrNameLst>
                                      </p:cBhvr>
                                      <p:to>
                                        <p:strVal val="visible"/>
                                      </p:to>
                                    </p:set>
                                    <p:animEffect transition="in" filter="wipe(left)">
                                      <p:cBhvr>
                                        <p:cTn id="16" dur="500"/>
                                        <p:tgtEl>
                                          <p:spTgt spid="9">
                                            <p:graphicEl>
                                              <a:dgm id="{4672BEFF-7501-474F-BC7B-710A9ABBADF8}"/>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
                                            <p:graphicEl>
                                              <a:dgm id="{CC7FACB6-11E4-44EF-AEA7-778B4D232A03}"/>
                                            </p:graphicEl>
                                          </p:spTgt>
                                        </p:tgtEl>
                                        <p:attrNameLst>
                                          <p:attrName>style.visibility</p:attrName>
                                        </p:attrNameLst>
                                      </p:cBhvr>
                                      <p:to>
                                        <p:strVal val="visible"/>
                                      </p:to>
                                    </p:set>
                                    <p:animEffect transition="in" filter="wipe(right)">
                                      <p:cBhvr>
                                        <p:cTn id="25" dur="500"/>
                                        <p:tgtEl>
                                          <p:spTgt spid="9">
                                            <p:graphicEl>
                                              <a:dgm id="{CC7FACB6-11E4-44EF-AEA7-778B4D232A03}"/>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graphicEl>
                                              <a:dgm id="{A7E8D8BC-C86B-4D8C-AC37-BC7E71F8CC2B}"/>
                                            </p:graphicEl>
                                          </p:spTgt>
                                        </p:tgtEl>
                                        <p:attrNameLst>
                                          <p:attrName>style.visibility</p:attrName>
                                        </p:attrNameLst>
                                      </p:cBhvr>
                                      <p:to>
                                        <p:strVal val="visible"/>
                                      </p:to>
                                    </p:set>
                                    <p:animEffect transition="in" filter="wipe(up)">
                                      <p:cBhvr>
                                        <p:cTn id="28" dur="500"/>
                                        <p:tgtEl>
                                          <p:spTgt spid="9">
                                            <p:graphicEl>
                                              <a:dgm id="{A7E8D8BC-C86B-4D8C-AC37-BC7E71F8CC2B}"/>
                                            </p:graphic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dgm id="{D300E5E3-21CA-416A-ABF5-B30003203E64}"/>
                                            </p:graphicEl>
                                          </p:spTgt>
                                        </p:tgtEl>
                                        <p:attrNameLst>
                                          <p:attrName>style.visibility</p:attrName>
                                        </p:attrNameLst>
                                      </p:cBhvr>
                                      <p:to>
                                        <p:strVal val="visible"/>
                                      </p:to>
                                    </p:set>
                                    <p:animEffect transition="in" filter="wipe(left)">
                                      <p:cBhvr>
                                        <p:cTn id="37" dur="500"/>
                                        <p:tgtEl>
                                          <p:spTgt spid="9">
                                            <p:graphicEl>
                                              <a:dgm id="{D300E5E3-21CA-416A-ABF5-B30003203E64}"/>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graphicEl>
                                              <a:dgm id="{DE7A88F6-E7FE-4FEC-BA8F-269242108F9F}"/>
                                            </p:graphicEl>
                                          </p:spTgt>
                                        </p:tgtEl>
                                        <p:attrNameLst>
                                          <p:attrName>style.visibility</p:attrName>
                                        </p:attrNameLst>
                                      </p:cBhvr>
                                      <p:to>
                                        <p:strVal val="visible"/>
                                      </p:to>
                                    </p:set>
                                    <p:animEffect transition="in" filter="wipe(left)">
                                      <p:cBhvr>
                                        <p:cTn id="40" dur="500"/>
                                        <p:tgtEl>
                                          <p:spTgt spid="9">
                                            <p:graphicEl>
                                              <a:dgm id="{DE7A88F6-E7FE-4FEC-BA8F-269242108F9F}"/>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10"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rmAutofit fontScale="90000"/>
          </a:bodyPr>
          <a:lstStyle/>
          <a:p>
            <a:pPr algn="l"/>
            <a:r>
              <a:rPr lang="en-US" dirty="0">
                <a:solidFill>
                  <a:prstClr val="white"/>
                </a:solidFill>
              </a:rPr>
              <a:t>2</a:t>
            </a:r>
            <a:r>
              <a:rPr lang="en-US" baseline="30000" dirty="0">
                <a:solidFill>
                  <a:prstClr val="white"/>
                </a:solidFill>
              </a:rPr>
              <a:t>nd</a:t>
            </a:r>
            <a:r>
              <a:rPr lang="en-US" dirty="0">
                <a:solidFill>
                  <a:prstClr val="white"/>
                </a:solidFill>
              </a:rPr>
              <a:t> Stage of Hope: </a:t>
            </a:r>
            <a:br>
              <a:rPr lang="en-US" dirty="0">
                <a:solidFill>
                  <a:prstClr val="white"/>
                </a:solidFill>
              </a:rPr>
            </a:br>
            <a:r>
              <a:rPr lang="en-US" sz="3600" dirty="0">
                <a:solidFill>
                  <a:srgbClr val="FFFF00"/>
                </a:solidFill>
              </a:rPr>
              <a:t>Builds From What Is Inside, Looking Into The Transformation Within</a:t>
            </a:r>
            <a:endParaRPr lang="en-US" dirty="0"/>
          </a:p>
        </p:txBody>
      </p:sp>
      <p:sp>
        <p:nvSpPr>
          <p:cNvPr id="7" name="Content Placeholder 6"/>
          <p:cNvSpPr>
            <a:spLocks noGrp="1"/>
          </p:cNvSpPr>
          <p:nvPr>
            <p:ph sz="half" idx="1"/>
          </p:nvPr>
        </p:nvSpPr>
        <p:spPr>
          <a:xfrm>
            <a:off x="457200" y="1905000"/>
            <a:ext cx="4038600" cy="3581400"/>
          </a:xfrm>
        </p:spPr>
        <p:txBody>
          <a:bodyPr>
            <a:normAutofit fontScale="92500" lnSpcReduction="10000"/>
          </a:bodyPr>
          <a:lstStyle/>
          <a:p>
            <a:pPr marL="0" indent="0">
              <a:buNone/>
            </a:pPr>
            <a:r>
              <a:rPr lang="en-US" sz="3200" dirty="0" smtClean="0"/>
              <a:t>Romans 5:3, 4:</a:t>
            </a:r>
          </a:p>
          <a:p>
            <a:pPr marL="400050" lvl="1" indent="0">
              <a:buNone/>
            </a:pPr>
            <a:r>
              <a:rPr lang="en-US" sz="2800" dirty="0" smtClean="0"/>
              <a:t>3  </a:t>
            </a:r>
            <a:r>
              <a:rPr lang="en-US" sz="2800" dirty="0"/>
              <a:t>And not only that, but we also glory in tribulations, knowing that tribulation produces perseverance;</a:t>
            </a:r>
          </a:p>
          <a:p>
            <a:pPr marL="400050" lvl="1" indent="0">
              <a:buNone/>
            </a:pPr>
            <a:r>
              <a:rPr lang="en-US" sz="2800" dirty="0"/>
              <a:t>4  and perseverance, character; and character, hope</a:t>
            </a:r>
            <a:r>
              <a:rPr lang="en-US" sz="2800" dirty="0" smtClean="0"/>
              <a:t>.</a:t>
            </a:r>
            <a:endParaRPr lang="en-US" sz="2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174638265"/>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38200" y="5486400"/>
            <a:ext cx="78486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b="1" dirty="0" smtClean="0">
                <a:solidFill>
                  <a:schemeClr val="tx1"/>
                </a:solidFill>
              </a:rPr>
              <a:t>Tribulation tests the inner resolve and makeup of the Christian; if his hope in Christ sustains him, then he has realized an unwavering quality in his faith and salvation!</a:t>
            </a:r>
            <a:endParaRPr lang="en-US" sz="2400" b="1" dirty="0">
              <a:solidFill>
                <a:schemeClr val="tx1"/>
              </a:solidFill>
            </a:endParaRPr>
          </a:p>
        </p:txBody>
      </p:sp>
    </p:spTree>
    <p:extLst>
      <p:ext uri="{BB962C8B-B14F-4D97-AF65-F5344CB8AC3E}">
        <p14:creationId xmlns:p14="http://schemas.microsoft.com/office/powerpoint/2010/main" val="1227885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rmAutofit fontScale="90000"/>
          </a:bodyPr>
          <a:lstStyle/>
          <a:p>
            <a:pPr algn="l"/>
            <a:r>
              <a:rPr lang="en-US" dirty="0">
                <a:solidFill>
                  <a:prstClr val="white"/>
                </a:solidFill>
              </a:rPr>
              <a:t>2</a:t>
            </a:r>
            <a:r>
              <a:rPr lang="en-US" baseline="30000" dirty="0">
                <a:solidFill>
                  <a:prstClr val="white"/>
                </a:solidFill>
              </a:rPr>
              <a:t>nd</a:t>
            </a:r>
            <a:r>
              <a:rPr lang="en-US" dirty="0">
                <a:solidFill>
                  <a:prstClr val="white"/>
                </a:solidFill>
              </a:rPr>
              <a:t> Stage of Hope: </a:t>
            </a:r>
            <a:br>
              <a:rPr lang="en-US" dirty="0">
                <a:solidFill>
                  <a:prstClr val="white"/>
                </a:solidFill>
              </a:rPr>
            </a:br>
            <a:r>
              <a:rPr lang="en-US" sz="3600" dirty="0">
                <a:solidFill>
                  <a:srgbClr val="FFFF00"/>
                </a:solidFill>
              </a:rPr>
              <a:t>Builds From What Is Inside, Looking Into The Transformation Within</a:t>
            </a:r>
            <a:endParaRPr lang="en-US" dirty="0"/>
          </a:p>
        </p:txBody>
      </p:sp>
      <p:sp>
        <p:nvSpPr>
          <p:cNvPr id="7" name="Content Placeholder 6"/>
          <p:cNvSpPr>
            <a:spLocks noGrp="1"/>
          </p:cNvSpPr>
          <p:nvPr>
            <p:ph sz="half" idx="1"/>
          </p:nvPr>
        </p:nvSpPr>
        <p:spPr>
          <a:xfrm>
            <a:off x="457200" y="1905000"/>
            <a:ext cx="4038600" cy="3581400"/>
          </a:xfrm>
        </p:spPr>
        <p:txBody>
          <a:bodyPr>
            <a:normAutofit fontScale="92500" lnSpcReduction="10000"/>
          </a:bodyPr>
          <a:lstStyle/>
          <a:p>
            <a:pPr marL="0" indent="0">
              <a:buNone/>
            </a:pPr>
            <a:r>
              <a:rPr lang="en-US" sz="3200" dirty="0" smtClean="0"/>
              <a:t>Romans 5:3, 4:</a:t>
            </a:r>
          </a:p>
          <a:p>
            <a:pPr marL="400050" lvl="1" indent="0">
              <a:buNone/>
            </a:pPr>
            <a:r>
              <a:rPr lang="en-US" sz="2800" dirty="0" smtClean="0"/>
              <a:t>3  </a:t>
            </a:r>
            <a:r>
              <a:rPr lang="en-US" sz="2800" dirty="0"/>
              <a:t>And not only that, but we also glory in tribulations, knowing that tribulation produces perseverance;</a:t>
            </a:r>
          </a:p>
          <a:p>
            <a:pPr marL="400050" lvl="1" indent="0">
              <a:buNone/>
            </a:pPr>
            <a:r>
              <a:rPr lang="en-US" sz="2800" dirty="0"/>
              <a:t>4  and perseverance, character; and character, hope</a:t>
            </a:r>
            <a:r>
              <a:rPr lang="en-US" sz="2800" dirty="0" smtClean="0"/>
              <a:t>.</a:t>
            </a:r>
            <a:endParaRPr lang="en-US" sz="2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1967186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38200" y="5429071"/>
            <a:ext cx="78486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solidFill>
                  <a:schemeClr val="tx1"/>
                </a:solidFill>
              </a:rPr>
              <a:t>O</a:t>
            </a:r>
            <a:r>
              <a:rPr lang="en-US" sz="2400" b="1" dirty="0" smtClean="0">
                <a:solidFill>
                  <a:schemeClr val="tx1"/>
                </a:solidFill>
              </a:rPr>
              <a:t>ne would have to have “hope</a:t>
            </a:r>
            <a:r>
              <a:rPr lang="en-US" sz="2400" b="1" baseline="30000" dirty="0" smtClean="0">
                <a:solidFill>
                  <a:schemeClr val="tx1"/>
                </a:solidFill>
              </a:rPr>
              <a:t>1</a:t>
            </a:r>
            <a:r>
              <a:rPr lang="en-US" sz="2400" b="1" dirty="0" smtClean="0">
                <a:solidFill>
                  <a:schemeClr val="tx1"/>
                </a:solidFill>
              </a:rPr>
              <a:t>” in order to even glory in tribulation (1 Cor. 15:19); yet from enduring trials, he gains more  hope</a:t>
            </a:r>
            <a:r>
              <a:rPr lang="en-US" sz="2400" b="1" baseline="30000" dirty="0" smtClean="0">
                <a:solidFill>
                  <a:schemeClr val="tx1"/>
                </a:solidFill>
              </a:rPr>
              <a:t>2</a:t>
            </a:r>
            <a:r>
              <a:rPr lang="en-US" sz="2400" b="1" dirty="0" smtClean="0">
                <a:solidFill>
                  <a:schemeClr val="tx1"/>
                </a:solidFill>
              </a:rPr>
              <a:t>—confirmation of genuine transformation!</a:t>
            </a:r>
            <a:endParaRPr lang="en-US" sz="2400" b="1" dirty="0">
              <a:solidFill>
                <a:schemeClr val="tx1"/>
              </a:solidFill>
            </a:endParaRPr>
          </a:p>
        </p:txBody>
      </p:sp>
    </p:spTree>
    <p:extLst>
      <p:ext uri="{BB962C8B-B14F-4D97-AF65-F5344CB8AC3E}">
        <p14:creationId xmlns:p14="http://schemas.microsoft.com/office/powerpoint/2010/main" val="1280120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rmAutofit fontScale="90000"/>
          </a:bodyPr>
          <a:lstStyle/>
          <a:p>
            <a:pPr algn="l"/>
            <a:r>
              <a:rPr lang="en-US" dirty="0">
                <a:solidFill>
                  <a:prstClr val="white"/>
                </a:solidFill>
              </a:rPr>
              <a:t>2</a:t>
            </a:r>
            <a:r>
              <a:rPr lang="en-US" baseline="30000" dirty="0">
                <a:solidFill>
                  <a:prstClr val="white"/>
                </a:solidFill>
              </a:rPr>
              <a:t>nd</a:t>
            </a:r>
            <a:r>
              <a:rPr lang="en-US" dirty="0">
                <a:solidFill>
                  <a:prstClr val="white"/>
                </a:solidFill>
              </a:rPr>
              <a:t> Stage of Hope: </a:t>
            </a:r>
            <a:br>
              <a:rPr lang="en-US" dirty="0">
                <a:solidFill>
                  <a:prstClr val="white"/>
                </a:solidFill>
              </a:rPr>
            </a:br>
            <a:r>
              <a:rPr lang="en-US" sz="3600" dirty="0">
                <a:solidFill>
                  <a:srgbClr val="FFFF00"/>
                </a:solidFill>
              </a:rPr>
              <a:t>Builds From What Is Inside, Looking Into The Transformation Within</a:t>
            </a:r>
            <a:endParaRPr lang="en-US" dirty="0"/>
          </a:p>
        </p:txBody>
      </p:sp>
      <p:sp>
        <p:nvSpPr>
          <p:cNvPr id="7" name="Content Placeholder 6"/>
          <p:cNvSpPr>
            <a:spLocks noGrp="1"/>
          </p:cNvSpPr>
          <p:nvPr>
            <p:ph sz="half" idx="1"/>
          </p:nvPr>
        </p:nvSpPr>
        <p:spPr>
          <a:xfrm>
            <a:off x="457200" y="1905000"/>
            <a:ext cx="4038600" cy="3581400"/>
          </a:xfrm>
        </p:spPr>
        <p:txBody>
          <a:bodyPr>
            <a:normAutofit fontScale="92500" lnSpcReduction="10000"/>
          </a:bodyPr>
          <a:lstStyle/>
          <a:p>
            <a:pPr marL="0" indent="0">
              <a:buNone/>
            </a:pPr>
            <a:r>
              <a:rPr lang="en-US" sz="3200" dirty="0" smtClean="0"/>
              <a:t>Romans 5:3, 4:</a:t>
            </a:r>
          </a:p>
          <a:p>
            <a:pPr marL="400050" lvl="1" indent="0">
              <a:buNone/>
            </a:pPr>
            <a:r>
              <a:rPr lang="en-US" sz="2800" dirty="0" smtClean="0"/>
              <a:t>3  </a:t>
            </a:r>
            <a:r>
              <a:rPr lang="en-US" sz="2800" dirty="0"/>
              <a:t>And not only that, but we also glory in tribulations, knowing that tribulation produces perseverance;</a:t>
            </a:r>
          </a:p>
          <a:p>
            <a:pPr marL="400050" lvl="1" indent="0">
              <a:buNone/>
            </a:pPr>
            <a:r>
              <a:rPr lang="en-US" sz="2800" dirty="0"/>
              <a:t>4  and perseverance, character; and character, hope</a:t>
            </a:r>
            <a:r>
              <a:rPr lang="en-US" sz="2800" dirty="0" smtClean="0"/>
              <a:t>.</a:t>
            </a:r>
            <a:endParaRPr lang="en-US" sz="2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253108264"/>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38200" y="5429071"/>
            <a:ext cx="78486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smtClean="0">
                <a:solidFill>
                  <a:prstClr val="white"/>
                </a:solidFill>
              </a:rPr>
              <a:t>Likewise, when you see the deliverance of God from a form of tribulation, then your hope in God’s future glory for you is made all the stronger!</a:t>
            </a:r>
            <a:endParaRPr lang="en-US" sz="2400" b="1" dirty="0">
              <a:solidFill>
                <a:prstClr val="white"/>
              </a:solidFill>
            </a:endParaRPr>
          </a:p>
        </p:txBody>
      </p:sp>
    </p:spTree>
    <p:extLst>
      <p:ext uri="{BB962C8B-B14F-4D97-AF65-F5344CB8AC3E}">
        <p14:creationId xmlns:p14="http://schemas.microsoft.com/office/powerpoint/2010/main" val="1058563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1127344347"/>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smtClean="0"/>
              <a:t>From Hope To Hope</a:t>
            </a:r>
            <a:endParaRPr lang="en-US" dirty="0"/>
          </a:p>
        </p:txBody>
      </p:sp>
      <p:sp>
        <p:nvSpPr>
          <p:cNvPr id="13" name="Straight Connector 4"/>
          <p:cNvSpPr/>
          <p:nvPr/>
        </p:nvSpPr>
        <p:spPr>
          <a:xfrm>
            <a:off x="5542846" y="2447066"/>
            <a:ext cx="212716" cy="589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16" name="TextBox 15"/>
          <p:cNvSpPr txBox="1"/>
          <p:nvPr/>
        </p:nvSpPr>
        <p:spPr>
          <a:xfrm>
            <a:off x="6858000" y="4114800"/>
            <a:ext cx="301686" cy="369332"/>
          </a:xfrm>
          <a:prstGeom prst="rect">
            <a:avLst/>
          </a:prstGeom>
          <a:noFill/>
        </p:spPr>
        <p:txBody>
          <a:bodyPr wrap="none" rtlCol="0">
            <a:spAutoFit/>
          </a:bodyPr>
          <a:lstStyle/>
          <a:p>
            <a:r>
              <a:rPr lang="en-US" dirty="0" smtClean="0"/>
              <a:t>2</a:t>
            </a:r>
            <a:endParaRPr lang="en-US" dirty="0"/>
          </a:p>
        </p:txBody>
      </p:sp>
      <p:sp>
        <p:nvSpPr>
          <p:cNvPr id="17" name="TextBox 16"/>
          <p:cNvSpPr txBox="1"/>
          <p:nvPr/>
        </p:nvSpPr>
        <p:spPr>
          <a:xfrm>
            <a:off x="669940" y="5562600"/>
            <a:ext cx="7956519" cy="830997"/>
          </a:xfrm>
          <a:prstGeom prst="rect">
            <a:avLst/>
          </a:prstGeom>
          <a:noFill/>
        </p:spPr>
        <p:txBody>
          <a:bodyPr wrap="square" rtlCol="0">
            <a:spAutoFit/>
          </a:bodyPr>
          <a:lstStyle/>
          <a:p>
            <a:pPr algn="ctr"/>
            <a:r>
              <a:rPr lang="en-US" sz="2400" i="1" dirty="0" smtClean="0"/>
              <a:t>Perseverance, character and hope  become songs which are born out of tribulation</a:t>
            </a:r>
            <a:endParaRPr lang="en-US" sz="2400" i="1" dirty="0"/>
          </a:p>
        </p:txBody>
      </p:sp>
      <p:grpSp>
        <p:nvGrpSpPr>
          <p:cNvPr id="2" name="Group 1"/>
          <p:cNvGrpSpPr/>
          <p:nvPr/>
        </p:nvGrpSpPr>
        <p:grpSpPr>
          <a:xfrm>
            <a:off x="1849535" y="2590800"/>
            <a:ext cx="2798665" cy="1066800"/>
            <a:chOff x="1849535" y="2590800"/>
            <a:chExt cx="2798665" cy="1066800"/>
          </a:xfrm>
        </p:grpSpPr>
        <p:sp>
          <p:nvSpPr>
            <p:cNvPr id="5" name="Rectangle 4"/>
            <p:cNvSpPr/>
            <p:nvPr/>
          </p:nvSpPr>
          <p:spPr>
            <a:xfrm>
              <a:off x="1849535" y="2590800"/>
              <a:ext cx="1828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0" y="2895600"/>
              <a:ext cx="824265" cy="461665"/>
            </a:xfrm>
            <a:prstGeom prst="rect">
              <a:avLst/>
            </a:prstGeom>
            <a:noFill/>
          </p:spPr>
          <p:txBody>
            <a:bodyPr wrap="none" rtlCol="0">
              <a:spAutoFit/>
            </a:bodyPr>
            <a:lstStyle/>
            <a:p>
              <a:r>
                <a:rPr lang="en-US" sz="2400" dirty="0" smtClean="0"/>
                <a:t>hope</a:t>
              </a:r>
              <a:endParaRPr lang="en-US" sz="2000" dirty="0"/>
            </a:p>
          </p:txBody>
        </p:sp>
        <p:cxnSp>
          <p:nvCxnSpPr>
            <p:cNvPr id="14" name="Straight Arrow Connector 13"/>
            <p:cNvCxnSpPr>
              <a:stCxn id="5" idx="3"/>
            </p:cNvCxnSpPr>
            <p:nvPr/>
          </p:nvCxnSpPr>
          <p:spPr>
            <a:xfrm>
              <a:off x="3678335" y="3124200"/>
              <a:ext cx="9698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49535" y="2590800"/>
              <a:ext cx="301686" cy="369332"/>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1995902" y="3288268"/>
              <a:ext cx="1510413" cy="369332"/>
            </a:xfrm>
            <a:prstGeom prst="rect">
              <a:avLst/>
            </a:prstGeom>
            <a:noFill/>
          </p:spPr>
          <p:txBody>
            <a:bodyPr wrap="none" rtlCol="0">
              <a:spAutoFit/>
            </a:bodyPr>
            <a:lstStyle/>
            <a:p>
              <a:r>
                <a:rPr lang="en-US" dirty="0" smtClean="0">
                  <a:solidFill>
                    <a:srgbClr val="FFFF00"/>
                  </a:solidFill>
                </a:rPr>
                <a:t>Romans 5:1, 2</a:t>
              </a:r>
              <a:endParaRPr lang="en-US" dirty="0">
                <a:solidFill>
                  <a:srgbClr val="FFFF00"/>
                </a:solidFill>
              </a:endParaRPr>
            </a:p>
          </p:txBody>
        </p:sp>
      </p:grpSp>
      <p:sp>
        <p:nvSpPr>
          <p:cNvPr id="19" name="TextBox 18"/>
          <p:cNvSpPr txBox="1"/>
          <p:nvPr/>
        </p:nvSpPr>
        <p:spPr>
          <a:xfrm>
            <a:off x="7037746" y="4823936"/>
            <a:ext cx="1510413" cy="369332"/>
          </a:xfrm>
          <a:prstGeom prst="rect">
            <a:avLst/>
          </a:prstGeom>
          <a:noFill/>
        </p:spPr>
        <p:txBody>
          <a:bodyPr wrap="none" rtlCol="0">
            <a:spAutoFit/>
          </a:bodyPr>
          <a:lstStyle/>
          <a:p>
            <a:r>
              <a:rPr lang="en-US" dirty="0" smtClean="0">
                <a:solidFill>
                  <a:srgbClr val="FFFF00"/>
                </a:solidFill>
              </a:rPr>
              <a:t>Romans 5:3, 4</a:t>
            </a:r>
            <a:endParaRPr lang="en-US" dirty="0">
              <a:solidFill>
                <a:srgbClr val="FFFF00"/>
              </a:solidFill>
            </a:endParaRPr>
          </a:p>
        </p:txBody>
      </p:sp>
    </p:spTree>
    <p:extLst>
      <p:ext uri="{BB962C8B-B14F-4D97-AF65-F5344CB8AC3E}">
        <p14:creationId xmlns:p14="http://schemas.microsoft.com/office/powerpoint/2010/main" val="3813781494"/>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From Scars To Hope</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809408881"/>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p:txBody>
          <a:bodyPr>
            <a:normAutofit/>
          </a:bodyPr>
          <a:lstStyle/>
          <a:p>
            <a:r>
              <a:rPr lang="en-US" dirty="0" smtClean="0"/>
              <a:t>Scars are a reminder of the past</a:t>
            </a:r>
          </a:p>
          <a:p>
            <a:r>
              <a:rPr lang="en-US" dirty="0" smtClean="0"/>
              <a:t>Scars can carry lessons from the past</a:t>
            </a:r>
          </a:p>
          <a:p>
            <a:r>
              <a:rPr lang="en-US" dirty="0" smtClean="0"/>
              <a:t>Scars evidence healing (Lev. 13:28) </a:t>
            </a:r>
          </a:p>
          <a:p>
            <a:pPr lvl="1"/>
            <a:r>
              <a:rPr lang="en-US" dirty="0" smtClean="0"/>
              <a:t>From the scars, hope is made stronger</a:t>
            </a:r>
            <a:endParaRPr lang="en-US" dirty="0"/>
          </a:p>
        </p:txBody>
      </p:sp>
      <p:sp>
        <p:nvSpPr>
          <p:cNvPr id="13" name="Straight Connector 4"/>
          <p:cNvSpPr/>
          <p:nvPr/>
        </p:nvSpPr>
        <p:spPr>
          <a:xfrm>
            <a:off x="5542846" y="2447066"/>
            <a:ext cx="212716" cy="589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prstClr val="white">
                  <a:hueOff val="0"/>
                  <a:satOff val="0"/>
                  <a:lumOff val="0"/>
                  <a:alphaOff val="0"/>
                </a:prstClr>
              </a:solidFill>
            </a:endParaRPr>
          </a:p>
        </p:txBody>
      </p:sp>
    </p:spTree>
    <p:extLst>
      <p:ext uri="{BB962C8B-B14F-4D97-AF65-F5344CB8AC3E}">
        <p14:creationId xmlns:p14="http://schemas.microsoft.com/office/powerpoint/2010/main" val="110445393"/>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From Scars To Hope</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37874888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p:txBody>
          <a:bodyPr>
            <a:normAutofit lnSpcReduction="10000"/>
          </a:bodyPr>
          <a:lstStyle/>
          <a:p>
            <a:r>
              <a:rPr lang="en-US" dirty="0" smtClean="0"/>
              <a:t>“Out </a:t>
            </a:r>
            <a:r>
              <a:rPr lang="en-US" dirty="0"/>
              <a:t>of suffering have emerged the strongest souls; the most massive characters are seared with </a:t>
            </a:r>
            <a:r>
              <a:rPr lang="en-US" dirty="0" smtClean="0"/>
              <a:t>scars” (</a:t>
            </a:r>
            <a:r>
              <a:rPr lang="en-US" dirty="0" err="1" smtClean="0"/>
              <a:t>Kahlil</a:t>
            </a:r>
            <a:r>
              <a:rPr lang="en-US" dirty="0" smtClean="0"/>
              <a:t> Gibran, 1883-1931)</a:t>
            </a:r>
          </a:p>
          <a:p>
            <a:r>
              <a:rPr lang="en-US" dirty="0" smtClean="0"/>
              <a:t>Perhaps in recognizing Paul’s massive character and hope is seen in appreciating his scars (Gal. 6:17)</a:t>
            </a:r>
          </a:p>
        </p:txBody>
      </p:sp>
      <p:sp>
        <p:nvSpPr>
          <p:cNvPr id="13" name="Straight Connector 4"/>
          <p:cNvSpPr/>
          <p:nvPr/>
        </p:nvSpPr>
        <p:spPr>
          <a:xfrm>
            <a:off x="5542846" y="2447066"/>
            <a:ext cx="212716" cy="589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solidFill>
                <a:prstClr val="white">
                  <a:hueOff val="0"/>
                  <a:satOff val="0"/>
                  <a:lumOff val="0"/>
                  <a:alphaOff val="0"/>
                </a:prstClr>
              </a:solidFill>
            </a:endParaRPr>
          </a:p>
        </p:txBody>
      </p:sp>
    </p:spTree>
    <p:extLst>
      <p:ext uri="{BB962C8B-B14F-4D97-AF65-F5344CB8AC3E}">
        <p14:creationId xmlns:p14="http://schemas.microsoft.com/office/powerpoint/2010/main" val="2085073370"/>
      </p:ext>
    </p:extLst>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Previously</a:t>
            </a:r>
            <a:endParaRPr lang="en-US" dirty="0"/>
          </a:p>
        </p:txBody>
      </p:sp>
      <p:sp>
        <p:nvSpPr>
          <p:cNvPr id="2" name="Content Placeholder 1"/>
          <p:cNvSpPr>
            <a:spLocks noGrp="1"/>
          </p:cNvSpPr>
          <p:nvPr>
            <p:ph idx="1"/>
          </p:nvPr>
        </p:nvSpPr>
        <p:spPr>
          <a:xfrm>
            <a:off x="457200" y="1600200"/>
            <a:ext cx="8229600" cy="5257800"/>
          </a:xfrm>
        </p:spPr>
        <p:txBody>
          <a:bodyPr>
            <a:normAutofit fontScale="92500" lnSpcReduction="10000"/>
          </a:bodyPr>
          <a:lstStyle/>
          <a:p>
            <a:r>
              <a:rPr lang="en-US" dirty="0" err="1" smtClean="0"/>
              <a:t>Elihu’s</a:t>
            </a:r>
            <a:r>
              <a:rPr lang="en-US" dirty="0" smtClean="0"/>
              <a:t> admonition to Job about songs in the night (Job 35:10)</a:t>
            </a:r>
          </a:p>
          <a:p>
            <a:r>
              <a:rPr lang="en-US" dirty="0" smtClean="0"/>
              <a:t>Is it possible to really have songs (joy) in the night (calamity)?</a:t>
            </a:r>
          </a:p>
          <a:p>
            <a:r>
              <a:rPr lang="en-US" dirty="0" smtClean="0"/>
              <a:t>Psalm 42; 43 – Identifies the common ruts where men get stuck in adversity-no balm for the weary</a:t>
            </a:r>
          </a:p>
          <a:p>
            <a:pPr lvl="1"/>
            <a:r>
              <a:rPr lang="en-US" dirty="0" smtClean="0"/>
              <a:t>Dwelling on raw circumstances</a:t>
            </a:r>
          </a:p>
          <a:p>
            <a:pPr lvl="1"/>
            <a:r>
              <a:rPr lang="en-US" dirty="0" smtClean="0"/>
              <a:t>Dwelling on the depth of the sorrow</a:t>
            </a:r>
          </a:p>
          <a:p>
            <a:pPr lvl="1"/>
            <a:r>
              <a:rPr lang="en-US" dirty="0" smtClean="0"/>
              <a:t>Remembering the way it used to be</a:t>
            </a:r>
          </a:p>
          <a:p>
            <a:pPr lvl="1"/>
            <a:r>
              <a:rPr lang="en-US" dirty="0" smtClean="0"/>
              <a:t>Wanting vindication</a:t>
            </a:r>
          </a:p>
          <a:p>
            <a:r>
              <a:rPr lang="en-US" dirty="0" smtClean="0"/>
              <a:t>Hints that the solution is “Hope In God” (42:5)</a:t>
            </a:r>
          </a:p>
          <a:p>
            <a:pPr lvl="1"/>
            <a:endParaRPr lang="en-US" dirty="0"/>
          </a:p>
        </p:txBody>
      </p:sp>
    </p:spTree>
    <p:extLst>
      <p:ext uri="{BB962C8B-B14F-4D97-AF65-F5344CB8AC3E}">
        <p14:creationId xmlns:p14="http://schemas.microsoft.com/office/powerpoint/2010/main" val="100245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Corinthians 4:8-14</a:t>
            </a:r>
            <a:endParaRPr lang="en-US" dirty="0"/>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t>8  </a:t>
            </a:r>
            <a:r>
              <a:rPr lang="en-US" dirty="0"/>
              <a:t>We are hard pressed on every side, yet not crushed; we are perplexed, but not in despair;</a:t>
            </a:r>
          </a:p>
          <a:p>
            <a:pPr marL="0" indent="0">
              <a:buNone/>
            </a:pPr>
            <a:r>
              <a:rPr lang="en-US" dirty="0"/>
              <a:t>9  persecuted, but not forsaken; struck down, but not destroyed—</a:t>
            </a:r>
          </a:p>
          <a:p>
            <a:pPr marL="0" indent="0">
              <a:buNone/>
            </a:pPr>
            <a:r>
              <a:rPr lang="en-US" dirty="0"/>
              <a:t>10  always carrying about in the body the dying of the Lord Jesus, that the life of Jesus also may be manifested in our body.</a:t>
            </a:r>
          </a:p>
          <a:p>
            <a:pPr marL="0" indent="0">
              <a:buNone/>
            </a:pPr>
            <a:r>
              <a:rPr lang="en-US" dirty="0"/>
              <a:t>11  For we who live are always delivered to death for Jesus’ sake, that the life of Jesus also may be manifested in our mortal flesh</a:t>
            </a:r>
            <a:r>
              <a:rPr lang="en-US" dirty="0" smtClean="0"/>
              <a:t>.</a:t>
            </a:r>
            <a:endParaRPr lang="en-US" dirty="0"/>
          </a:p>
        </p:txBody>
      </p:sp>
    </p:spTree>
    <p:extLst>
      <p:ext uri="{BB962C8B-B14F-4D97-AF65-F5344CB8AC3E}">
        <p14:creationId xmlns:p14="http://schemas.microsoft.com/office/powerpoint/2010/main" val="28530737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Corinthians 4:8-14</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smtClean="0"/>
              <a:t>12  </a:t>
            </a:r>
            <a:r>
              <a:rPr lang="en-US" dirty="0"/>
              <a:t>So then death is working in us, but life in you.</a:t>
            </a:r>
          </a:p>
          <a:p>
            <a:pPr marL="0" indent="0">
              <a:buNone/>
            </a:pPr>
            <a:r>
              <a:rPr lang="en-US" dirty="0"/>
              <a:t>13  And since we have the same spirit of faith, according to what is written, "I believed and therefore I spoke," we also believe and therefore speak,</a:t>
            </a:r>
          </a:p>
          <a:p>
            <a:pPr marL="0" indent="0">
              <a:buNone/>
            </a:pPr>
            <a:r>
              <a:rPr lang="en-US" dirty="0">
                <a:effectLst>
                  <a:glow rad="139700">
                    <a:schemeClr val="accent5">
                      <a:satMod val="175000"/>
                      <a:alpha val="40000"/>
                    </a:schemeClr>
                  </a:glow>
                </a:effectLst>
              </a:rPr>
              <a:t>14  </a:t>
            </a:r>
            <a:r>
              <a:rPr lang="en-US" u="sng" dirty="0">
                <a:effectLst>
                  <a:glow rad="139700">
                    <a:schemeClr val="accent5">
                      <a:satMod val="175000"/>
                      <a:alpha val="40000"/>
                    </a:schemeClr>
                  </a:glow>
                </a:effectLst>
              </a:rPr>
              <a:t>knowing</a:t>
            </a:r>
            <a:r>
              <a:rPr lang="en-US" dirty="0">
                <a:effectLst>
                  <a:glow rad="139700">
                    <a:schemeClr val="accent5">
                      <a:satMod val="175000"/>
                      <a:alpha val="40000"/>
                    </a:schemeClr>
                  </a:glow>
                </a:effectLst>
              </a:rPr>
              <a:t> that He who raised up the Lord Jesus will also raise us up with Jesus, and will present us with you</a:t>
            </a:r>
            <a:r>
              <a:rPr lang="en-US" dirty="0" smtClean="0">
                <a:effectLst>
                  <a:glow rad="139700">
                    <a:schemeClr val="accent5">
                      <a:satMod val="175000"/>
                      <a:alpha val="40000"/>
                    </a:schemeClr>
                  </a:glow>
                </a:effectLst>
              </a:rPr>
              <a:t>.</a:t>
            </a:r>
            <a:endParaRPr lang="en-US" dirty="0">
              <a:effectLst>
                <a:glow rad="139700">
                  <a:schemeClr val="accent5">
                    <a:satMod val="175000"/>
                    <a:alpha val="40000"/>
                  </a:schemeClr>
                </a:glow>
              </a:effectLst>
            </a:endParaRPr>
          </a:p>
        </p:txBody>
      </p:sp>
      <p:grpSp>
        <p:nvGrpSpPr>
          <p:cNvPr id="7" name="Group 6"/>
          <p:cNvGrpSpPr/>
          <p:nvPr/>
        </p:nvGrpSpPr>
        <p:grpSpPr>
          <a:xfrm>
            <a:off x="4572000" y="5486400"/>
            <a:ext cx="3516894" cy="990600"/>
            <a:chOff x="4572000" y="5486400"/>
            <a:chExt cx="3516894" cy="990600"/>
          </a:xfrm>
        </p:grpSpPr>
        <p:sp>
          <p:nvSpPr>
            <p:cNvPr id="2" name="TextBox 1"/>
            <p:cNvSpPr txBox="1"/>
            <p:nvPr/>
          </p:nvSpPr>
          <p:spPr>
            <a:xfrm>
              <a:off x="5638800" y="5892225"/>
              <a:ext cx="2450094"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prstTxWarp prst="textPlain">
                <a:avLst/>
              </a:prstTxWarp>
              <a:spAutoFit/>
            </a:bodyPr>
            <a:lstStyle/>
            <a:p>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THE REASON!</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cxnSp>
          <p:nvCxnSpPr>
            <p:cNvPr id="4" name="Straight Arrow Connector 3"/>
            <p:cNvCxnSpPr/>
            <p:nvPr/>
          </p:nvCxnSpPr>
          <p:spPr>
            <a:xfrm flipH="1" flipV="1">
              <a:off x="4572000" y="5486400"/>
              <a:ext cx="914400" cy="405825"/>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113568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smtClean="0"/>
              <a:t>May This Be Our Song In The Night</a:t>
            </a:r>
            <a:endParaRPr lang="en-US" dirty="0"/>
          </a:p>
        </p:txBody>
      </p:sp>
      <p:sp>
        <p:nvSpPr>
          <p:cNvPr id="5" name="Content Placeholder 4"/>
          <p:cNvSpPr>
            <a:spLocks noGrp="1"/>
          </p:cNvSpPr>
          <p:nvPr>
            <p:ph idx="1"/>
          </p:nvPr>
        </p:nvSpPr>
        <p:spPr>
          <a:xfrm>
            <a:off x="457200" y="1371600"/>
            <a:ext cx="8229600" cy="5486400"/>
          </a:xfrm>
        </p:spPr>
        <p:txBody>
          <a:bodyPr>
            <a:normAutofit fontScale="85000" lnSpcReduction="20000"/>
          </a:bodyPr>
          <a:lstStyle/>
          <a:p>
            <a:pPr marL="571500" indent="-571500">
              <a:buFont typeface="+mj-lt"/>
              <a:buAutoNum type="romanUcPeriod"/>
            </a:pPr>
            <a:r>
              <a:rPr lang="en-US" dirty="0" smtClean="0"/>
              <a:t>“My hope is built on nothing less than Jesus’ blood and righteousness. I dare not trust the sweetest frame, but wholly lean on Jesus’ name.”</a:t>
            </a:r>
          </a:p>
          <a:p>
            <a:pPr marL="571500" indent="-571500">
              <a:buFont typeface="+mj-lt"/>
              <a:buAutoNum type="romanUcPeriod"/>
            </a:pPr>
            <a:r>
              <a:rPr lang="en-US" dirty="0" smtClean="0"/>
              <a:t>“When darkness seems to hide His face, I rest on His unchanging grace. In every high and stormy gale, My anchor holds with in the veil.” </a:t>
            </a:r>
          </a:p>
          <a:p>
            <a:pPr marL="571500" indent="-571500">
              <a:buFont typeface="+mj-lt"/>
              <a:buAutoNum type="romanUcPeriod"/>
            </a:pPr>
            <a:r>
              <a:rPr lang="en-US" dirty="0" smtClean="0"/>
              <a:t>“His oath, His covenant, His blood, support me in the whelming flood. When all around my soul gives way, He then is all my hope and stay.”</a:t>
            </a:r>
          </a:p>
          <a:p>
            <a:pPr marL="571500" indent="-571500">
              <a:buFont typeface="+mj-lt"/>
              <a:buAutoNum type="romanUcPeriod"/>
            </a:pPr>
            <a:r>
              <a:rPr lang="en-US" dirty="0" smtClean="0"/>
              <a:t>“When He shall come with trumpet sound, O may I then in Him be found! Dressed in His righteousness alone, faultless to stand before the throne!”</a:t>
            </a:r>
          </a:p>
          <a:p>
            <a:pPr marL="571500" indent="-571500">
              <a:buFont typeface="+mj-lt"/>
              <a:buAutoNum type="romanUcPeriod"/>
            </a:pPr>
            <a:r>
              <a:rPr lang="en-US" dirty="0" smtClean="0"/>
              <a:t>“On Christ the solid Rock I stand, all other ground is sinking sand. All other ground is sinking sand.”</a:t>
            </a:r>
            <a:br>
              <a:rPr lang="en-US" dirty="0" smtClean="0"/>
            </a:br>
            <a:r>
              <a:rPr lang="en-US" sz="2800" i="1" dirty="0" smtClean="0"/>
              <a:t>(The Solid Rock, Edward Mote, 1834)</a:t>
            </a:r>
            <a:endParaRPr lang="en-US" sz="2800" i="1" dirty="0"/>
          </a:p>
        </p:txBody>
      </p:sp>
    </p:spTree>
    <p:extLst>
      <p:ext uri="{BB962C8B-B14F-4D97-AF65-F5344CB8AC3E}">
        <p14:creationId xmlns:p14="http://schemas.microsoft.com/office/powerpoint/2010/main" val="929503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42</a:t>
            </a:r>
            <a:endParaRPr lang="en-US" dirty="0"/>
          </a:p>
        </p:txBody>
      </p:sp>
      <p:sp>
        <p:nvSpPr>
          <p:cNvPr id="3" name="Content Placeholder 2"/>
          <p:cNvSpPr>
            <a:spLocks noGrp="1"/>
          </p:cNvSpPr>
          <p:nvPr>
            <p:ph idx="1"/>
          </p:nvPr>
        </p:nvSpPr>
        <p:spPr>
          <a:xfrm>
            <a:off x="457200" y="1600201"/>
            <a:ext cx="8382000" cy="3200400"/>
          </a:xfrm>
        </p:spPr>
        <p:txBody>
          <a:bodyPr>
            <a:normAutofit/>
          </a:bodyPr>
          <a:lstStyle/>
          <a:p>
            <a:r>
              <a:rPr lang="en-US" dirty="0" smtClean="0">
                <a:solidFill>
                  <a:srgbClr val="92D050"/>
                </a:solidFill>
              </a:rPr>
              <a:t>Hope in God!</a:t>
            </a:r>
          </a:p>
          <a:p>
            <a:pPr lvl="1"/>
            <a:r>
              <a:rPr lang="en-US" dirty="0" smtClean="0"/>
              <a:t>Hoping, trusting and waiting on the power and promises of God is what gives us a song in the night</a:t>
            </a:r>
          </a:p>
          <a:p>
            <a:pPr lvl="1"/>
            <a:r>
              <a:rPr lang="en-US" dirty="0"/>
              <a:t>“…The patient in spirit is better than the proud in </a:t>
            </a:r>
            <a:r>
              <a:rPr lang="en-US" dirty="0" smtClean="0"/>
              <a:t>spirit” (Eccl. 7:8)</a:t>
            </a:r>
            <a:endParaRPr lang="en-US" dirty="0"/>
          </a:p>
        </p:txBody>
      </p:sp>
      <p:sp>
        <p:nvSpPr>
          <p:cNvPr id="9" name="TextBox 8"/>
          <p:cNvSpPr txBox="1"/>
          <p:nvPr/>
        </p:nvSpPr>
        <p:spPr>
          <a:xfrm>
            <a:off x="4191000" y="4876800"/>
            <a:ext cx="4419600" cy="1938992"/>
          </a:xfrm>
          <a:prstGeom prst="rect">
            <a:avLst/>
          </a:prstGeom>
          <a:noFill/>
        </p:spPr>
        <p:txBody>
          <a:bodyPr wrap="square" rtlCol="0">
            <a:spAutoFit/>
          </a:bodyPr>
          <a:lstStyle/>
          <a:p>
            <a:r>
              <a:rPr lang="en-US" sz="2400" dirty="0" smtClean="0">
                <a:solidFill>
                  <a:prstClr val="white"/>
                </a:solidFill>
              </a:rPr>
              <a:t>“</a:t>
            </a:r>
            <a:r>
              <a:rPr lang="en-US" sz="2400" dirty="0">
                <a:solidFill>
                  <a:srgbClr val="92D050"/>
                </a:solidFill>
              </a:rPr>
              <a:t>The LORD will command His </a:t>
            </a:r>
            <a:r>
              <a:rPr lang="en-US" sz="2400" dirty="0" err="1">
                <a:solidFill>
                  <a:srgbClr val="92D050"/>
                </a:solidFill>
              </a:rPr>
              <a:t>lovingkindness</a:t>
            </a:r>
            <a:r>
              <a:rPr lang="en-US" sz="2400" dirty="0">
                <a:solidFill>
                  <a:srgbClr val="92D050"/>
                </a:solidFill>
              </a:rPr>
              <a:t> in the daytime, </a:t>
            </a:r>
            <a:r>
              <a:rPr lang="en-US" sz="2400" dirty="0">
                <a:solidFill>
                  <a:srgbClr val="92D050"/>
                </a:solidFill>
                <a:effectLst>
                  <a:glow rad="101600">
                    <a:srgbClr val="002060">
                      <a:alpha val="60000"/>
                    </a:srgbClr>
                  </a:glow>
                </a:effectLst>
              </a:rPr>
              <a:t>And in the night His song shall be with me</a:t>
            </a:r>
            <a:r>
              <a:rPr lang="en-US" sz="2400" dirty="0">
                <a:solidFill>
                  <a:srgbClr val="92D050"/>
                </a:solidFill>
              </a:rPr>
              <a:t>—A prayer to the God of my life</a:t>
            </a:r>
            <a:r>
              <a:rPr lang="en-US" sz="2400" dirty="0" smtClean="0">
                <a:solidFill>
                  <a:srgbClr val="92D050"/>
                </a:solidFill>
              </a:rPr>
              <a:t>.” </a:t>
            </a:r>
            <a:r>
              <a:rPr lang="en-US" sz="2400" dirty="0" smtClean="0">
                <a:solidFill>
                  <a:prstClr val="white"/>
                </a:solidFill>
              </a:rPr>
              <a:t>(42:8)</a:t>
            </a:r>
            <a:endParaRPr lang="en-US" sz="2400" dirty="0">
              <a:solidFill>
                <a:prstClr val="white"/>
              </a:solidFill>
            </a:endParaRPr>
          </a:p>
        </p:txBody>
      </p:sp>
      <p:cxnSp>
        <p:nvCxnSpPr>
          <p:cNvPr id="12" name="Elbow Connector 11"/>
          <p:cNvCxnSpPr/>
          <p:nvPr/>
        </p:nvCxnSpPr>
        <p:spPr>
          <a:xfrm rot="16200000" flipH="1">
            <a:off x="402185" y="2493415"/>
            <a:ext cx="3996231" cy="3581400"/>
          </a:xfrm>
          <a:prstGeom prst="bentConnector3">
            <a:avLst>
              <a:gd name="adj1" fmla="val 99958"/>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teven\AppData\Local\Microsoft\Windows\Temporary Internet Files\Content.IE5\1VYLOMDM\MP900442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63" y="4876800"/>
            <a:ext cx="1054874" cy="15916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82386"/>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AppData\Local\Microsoft\Windows\Temporary Internet Files\Content.IE5\N6KNGY2F\MP9004327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400800" cy="4267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22313" y="5038725"/>
            <a:ext cx="7772400" cy="1362075"/>
          </a:xfrm>
        </p:spPr>
        <p:txBody>
          <a:bodyPr/>
          <a:lstStyle/>
          <a:p>
            <a:r>
              <a:rPr lang="en-US" dirty="0" smtClean="0"/>
              <a:t>So How Do We Break It Down and Apply This Truth?</a:t>
            </a:r>
            <a:endParaRPr lang="en-US" dirty="0"/>
          </a:p>
        </p:txBody>
      </p:sp>
      <p:sp>
        <p:nvSpPr>
          <p:cNvPr id="7" name="TextBox 6"/>
          <p:cNvSpPr txBox="1"/>
          <p:nvPr/>
        </p:nvSpPr>
        <p:spPr>
          <a:xfrm>
            <a:off x="914400" y="457200"/>
            <a:ext cx="7439344" cy="400110"/>
          </a:xfrm>
          <a:prstGeom prst="rect">
            <a:avLst/>
          </a:prstGeom>
          <a:noFill/>
        </p:spPr>
        <p:txBody>
          <a:bodyPr wrap="none" rtlCol="0">
            <a:spAutoFit/>
          </a:bodyPr>
          <a:lstStyle/>
          <a:p>
            <a:r>
              <a:rPr lang="en-US" sz="2000" i="1" dirty="0"/>
              <a:t>What do we need to </a:t>
            </a:r>
            <a:r>
              <a:rPr lang="en-US" sz="2000" i="1" dirty="0" smtClean="0"/>
              <a:t>understand and apply </a:t>
            </a:r>
            <a:r>
              <a:rPr lang="en-US" sz="2000" i="1" dirty="0"/>
              <a:t>to get </a:t>
            </a:r>
            <a:r>
              <a:rPr lang="en-US" sz="2000" i="1" dirty="0" smtClean="0"/>
              <a:t>songs </a:t>
            </a:r>
            <a:r>
              <a:rPr lang="en-US" sz="2000" i="1" dirty="0"/>
              <a:t>in the night</a:t>
            </a:r>
            <a:r>
              <a:rPr lang="en-US" sz="2000" i="1" dirty="0" smtClean="0"/>
              <a:t>?</a:t>
            </a:r>
            <a:endParaRPr lang="en-US" sz="2000" i="1" dirty="0"/>
          </a:p>
        </p:txBody>
      </p:sp>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295401" y="2379663"/>
            <a:ext cx="6781799"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idx="1"/>
          </p:nvPr>
        </p:nvSpPr>
        <p:spPr>
          <a:xfrm>
            <a:off x="3048000" y="977295"/>
            <a:ext cx="2286000" cy="3533745"/>
          </a:xfrm>
        </p:spPr>
        <p:txBody>
          <a:bodyPr vert="horz" anchor="ctr" anchorCtr="0">
            <a:prstTxWarp prst="textPlain">
              <a:avLst>
                <a:gd name="adj" fmla="val 43334"/>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G</a:t>
            </a: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O</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D</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560867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1"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5">
                                            <p:txEl>
                                              <p:pRg st="0" end="0"/>
                                            </p:txEl>
                                          </p:spTgt>
                                        </p:tgtEl>
                                        <p:attrNameLst>
                                          <p:attrName>ppt_h</p:attrName>
                                        </p:attrNameLst>
                                      </p:cBhvr>
                                      <p:tavLst>
                                        <p:tav tm="0">
                                          <p:val>
                                            <p:strVal val="#ppt_h"/>
                                          </p:val>
                                        </p:tav>
                                        <p:tav tm="100000">
                                          <p:val>
                                            <p:strVal val="#ppt_h"/>
                                          </p:val>
                                        </p:tav>
                                      </p:tavLst>
                                    </p:anim>
                                  </p:childTnLst>
                                </p:cTn>
                              </p:par>
                              <p:par>
                                <p:cTn id="16" presetID="26" presetClass="entr" presetSubtype="0" fill="hold" grpId="1"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80">
                                          <p:stCondLst>
                                            <p:cond delay="0"/>
                                          </p:stCondLst>
                                        </p:cTn>
                                        <p:tgtEl>
                                          <p:spTgt spid="5">
                                            <p:txEl>
                                              <p:pRg st="2" end="2"/>
                                            </p:txEl>
                                          </p:spTgt>
                                        </p:tgtEl>
                                      </p:cBhvr>
                                    </p:animEffect>
                                    <p:anim calcmode="lin" valueType="num">
                                      <p:cBhvr>
                                        <p:cTn id="19"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xEl>
                                              <p:pRg st="2" end="2"/>
                                            </p:txEl>
                                          </p:spTgt>
                                        </p:tgtEl>
                                      </p:cBhvr>
                                      <p:to x="100000" y="60000"/>
                                    </p:animScale>
                                    <p:animScale>
                                      <p:cBhvr>
                                        <p:cTn id="25" dur="166" decel="50000">
                                          <p:stCondLst>
                                            <p:cond delay="676"/>
                                          </p:stCondLst>
                                        </p:cTn>
                                        <p:tgtEl>
                                          <p:spTgt spid="5">
                                            <p:txEl>
                                              <p:pRg st="2" end="2"/>
                                            </p:txEl>
                                          </p:spTgt>
                                        </p:tgtEl>
                                      </p:cBhvr>
                                      <p:to x="100000" y="100000"/>
                                    </p:animScale>
                                    <p:animScale>
                                      <p:cBhvr>
                                        <p:cTn id="26" dur="26">
                                          <p:stCondLst>
                                            <p:cond delay="1312"/>
                                          </p:stCondLst>
                                        </p:cTn>
                                        <p:tgtEl>
                                          <p:spTgt spid="5">
                                            <p:txEl>
                                              <p:pRg st="2" end="2"/>
                                            </p:txEl>
                                          </p:spTgt>
                                        </p:tgtEl>
                                      </p:cBhvr>
                                      <p:to x="100000" y="80000"/>
                                    </p:animScale>
                                    <p:animScale>
                                      <p:cBhvr>
                                        <p:cTn id="27" dur="166" decel="50000">
                                          <p:stCondLst>
                                            <p:cond delay="1338"/>
                                          </p:stCondLst>
                                        </p:cTn>
                                        <p:tgtEl>
                                          <p:spTgt spid="5">
                                            <p:txEl>
                                              <p:pRg st="2" end="2"/>
                                            </p:txEl>
                                          </p:spTgt>
                                        </p:tgtEl>
                                      </p:cBhvr>
                                      <p:to x="100000" y="100000"/>
                                    </p:animScale>
                                    <p:animScale>
                                      <p:cBhvr>
                                        <p:cTn id="28" dur="26">
                                          <p:stCondLst>
                                            <p:cond delay="1642"/>
                                          </p:stCondLst>
                                        </p:cTn>
                                        <p:tgtEl>
                                          <p:spTgt spid="5">
                                            <p:txEl>
                                              <p:pRg st="2" end="2"/>
                                            </p:txEl>
                                          </p:spTgt>
                                        </p:tgtEl>
                                      </p:cBhvr>
                                      <p:to x="100000" y="90000"/>
                                    </p:animScale>
                                    <p:animScale>
                                      <p:cBhvr>
                                        <p:cTn id="29" dur="166" decel="50000">
                                          <p:stCondLst>
                                            <p:cond delay="1668"/>
                                          </p:stCondLst>
                                        </p:cTn>
                                        <p:tgtEl>
                                          <p:spTgt spid="5">
                                            <p:txEl>
                                              <p:pRg st="2" end="2"/>
                                            </p:txEl>
                                          </p:spTgt>
                                        </p:tgtEl>
                                      </p:cBhvr>
                                      <p:to x="100000" y="100000"/>
                                    </p:animScale>
                                    <p:animScale>
                                      <p:cBhvr>
                                        <p:cTn id="30" dur="26">
                                          <p:stCondLst>
                                            <p:cond delay="1808"/>
                                          </p:stCondLst>
                                        </p:cTn>
                                        <p:tgtEl>
                                          <p:spTgt spid="5">
                                            <p:txEl>
                                              <p:pRg st="2" end="2"/>
                                            </p:txEl>
                                          </p:spTgt>
                                        </p:tgtEl>
                                      </p:cBhvr>
                                      <p:to x="100000" y="95000"/>
                                    </p:animScale>
                                    <p:animScale>
                                      <p:cBhvr>
                                        <p:cTn id="31" dur="166" decel="50000">
                                          <p:stCondLst>
                                            <p:cond delay="1834"/>
                                          </p:stCondLst>
                                        </p:cTn>
                                        <p:tgtEl>
                                          <p:spTgt spid="5">
                                            <p:txEl>
                                              <p:pRg st="2" end="2"/>
                                            </p:txEl>
                                          </p:spTgt>
                                        </p:tgtEl>
                                      </p:cBhvr>
                                      <p:to x="100000" y="100000"/>
                                    </p:animScale>
                                  </p:childTnLst>
                                </p:cTn>
                              </p:par>
                            </p:childTnLst>
                          </p:cTn>
                        </p:par>
                        <p:par>
                          <p:cTn id="32" fill="hold">
                            <p:stCondLst>
                              <p:cond delay="3000"/>
                            </p:stCondLst>
                            <p:childTnLst>
                              <p:par>
                                <p:cTn id="33" presetID="10" presetClass="entr" presetSubtype="0" fill="hold" grpId="1"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Example of Paul</a:t>
            </a:r>
            <a:endParaRPr lang="en-US" dirty="0"/>
          </a:p>
        </p:txBody>
      </p:sp>
      <p:sp>
        <p:nvSpPr>
          <p:cNvPr id="2" name="Content Placeholder 1"/>
          <p:cNvSpPr>
            <a:spLocks noGrp="1"/>
          </p:cNvSpPr>
          <p:nvPr>
            <p:ph idx="1"/>
          </p:nvPr>
        </p:nvSpPr>
        <p:spPr>
          <a:xfrm>
            <a:off x="457200" y="1600200"/>
            <a:ext cx="8229600" cy="5257800"/>
          </a:xfrm>
        </p:spPr>
        <p:txBody>
          <a:bodyPr>
            <a:normAutofit fontScale="92500" lnSpcReduction="10000"/>
          </a:bodyPr>
          <a:lstStyle/>
          <a:p>
            <a:r>
              <a:rPr lang="en-US" dirty="0" smtClean="0"/>
              <a:t>Where the Psalmist kept rising and falling (Ps. 42:5, 6, 11; 43:5), Paul over abounds in joy</a:t>
            </a:r>
          </a:p>
          <a:p>
            <a:pPr lvl="1"/>
            <a:r>
              <a:rPr lang="en-US" dirty="0" smtClean="0"/>
              <a:t>Both were suffering, both were persecuted, both had enemies, both were where they didn’t desire to be…</a:t>
            </a:r>
          </a:p>
          <a:p>
            <a:pPr lvl="1"/>
            <a:r>
              <a:rPr lang="en-US" dirty="0" smtClean="0"/>
              <a:t>Yet Paul is lifted up in joy? Paul’s “song in the night” carries the chords of joy…</a:t>
            </a:r>
          </a:p>
          <a:p>
            <a:pPr lvl="2"/>
            <a:r>
              <a:rPr lang="en-US" dirty="0" smtClean="0"/>
              <a:t>The joyful remembrance (Phil. 1:3-5, 7)</a:t>
            </a:r>
          </a:p>
          <a:p>
            <a:pPr lvl="2"/>
            <a:r>
              <a:rPr lang="en-US" dirty="0" smtClean="0"/>
              <a:t>The joy that Christ is preached (Phil. 1:18)</a:t>
            </a:r>
          </a:p>
          <a:p>
            <a:pPr lvl="2"/>
            <a:r>
              <a:rPr lang="en-US" dirty="0" smtClean="0"/>
              <a:t>Anticipation for a joyful reunion (Phil. 1:25, 26)</a:t>
            </a:r>
          </a:p>
          <a:p>
            <a:pPr lvl="2"/>
            <a:r>
              <a:rPr lang="en-US" dirty="0" smtClean="0"/>
              <a:t>The joy of brethren being likeminded (Phil. 2:2)</a:t>
            </a:r>
          </a:p>
          <a:p>
            <a:pPr lvl="2"/>
            <a:r>
              <a:rPr lang="en-US" dirty="0" smtClean="0"/>
              <a:t>Anticipation of the grand reunion (Phil. 2:16)</a:t>
            </a:r>
          </a:p>
          <a:p>
            <a:pPr lvl="2"/>
            <a:r>
              <a:rPr lang="en-US" dirty="0" smtClean="0"/>
              <a:t>The joy of being poured out (sacrificed) for faith (Phil. 2:17, 18), Etc.</a:t>
            </a:r>
          </a:p>
        </p:txBody>
      </p:sp>
    </p:spTree>
    <p:extLst>
      <p:ext uri="{BB962C8B-B14F-4D97-AF65-F5344CB8AC3E}">
        <p14:creationId xmlns:p14="http://schemas.microsoft.com/office/powerpoint/2010/main" val="26582488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AppData\Local\Microsoft\Windows\Temporary Internet Files\Content.IE5\EFFO0N50\MP900316912[1].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66800" y="990600"/>
            <a:ext cx="7315200" cy="5486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Example of Paul</a:t>
            </a:r>
            <a:endParaRPr lang="en-US" dirty="0"/>
          </a:p>
        </p:txBody>
      </p:sp>
      <p:sp>
        <p:nvSpPr>
          <p:cNvPr id="2" name="Content Placeholder 1"/>
          <p:cNvSpPr>
            <a:spLocks noGrp="1"/>
          </p:cNvSpPr>
          <p:nvPr>
            <p:ph idx="1"/>
          </p:nvPr>
        </p:nvSpPr>
        <p:spPr>
          <a:xfrm>
            <a:off x="457200" y="1600200"/>
            <a:ext cx="8229600" cy="5029200"/>
          </a:xfrm>
        </p:spPr>
        <p:txBody>
          <a:bodyPr>
            <a:prstTxWarp prst="textPlain">
              <a:avLst/>
            </a:prstTxWarp>
            <a:normAutofit/>
          </a:bodyPr>
          <a:lstStyle/>
          <a:p>
            <a:r>
              <a:rPr lang="en-US" dirty="0" smtClean="0">
                <a:effectLst>
                  <a:glow rad="101600">
                    <a:schemeClr val="accent6">
                      <a:satMod val="175000"/>
                      <a:alpha val="40000"/>
                    </a:schemeClr>
                  </a:glow>
                </a:effectLst>
              </a:rPr>
              <a:t>HOW</a:t>
            </a:r>
            <a:r>
              <a:rPr lang="en-US" dirty="0" smtClean="0"/>
              <a:t> IS PAUL </a:t>
            </a:r>
            <a:r>
              <a:rPr lang="en-US" i="1" dirty="0" smtClean="0"/>
              <a:t>able</a:t>
            </a:r>
            <a:r>
              <a:rPr lang="en-US" dirty="0" smtClean="0"/>
              <a:t> TO RESPOND WITH JOY?</a:t>
            </a:r>
            <a:endParaRPr lang="en-US" dirty="0"/>
          </a:p>
          <a:p>
            <a:pPr marL="971550" lvl="1" indent="-514350">
              <a:buFont typeface="+mj-lt"/>
              <a:buAutoNum type="arabicPeriod"/>
            </a:pPr>
            <a:r>
              <a:rPr lang="en-US" dirty="0"/>
              <a:t>Fundamentally his joy stems from hope </a:t>
            </a:r>
            <a:r>
              <a:rPr lang="en-US" dirty="0" smtClean="0"/>
              <a:t>anchored in </a:t>
            </a:r>
            <a:r>
              <a:rPr lang="en-US" dirty="0"/>
              <a:t>something </a:t>
            </a:r>
            <a:r>
              <a:rPr lang="en-US" dirty="0" smtClean="0"/>
              <a:t>unmovable </a:t>
            </a:r>
            <a:r>
              <a:rPr lang="en-US" dirty="0"/>
              <a:t>(1 Tim. 1:1</a:t>
            </a:r>
            <a:r>
              <a:rPr lang="en-US" dirty="0" smtClean="0"/>
              <a:t>)</a:t>
            </a:r>
          </a:p>
          <a:p>
            <a:pPr lvl="2"/>
            <a:r>
              <a:rPr lang="en-US" dirty="0" smtClean="0"/>
              <a:t>Who is Jesus Christ our hope (1 Cor. 10:1-4)?  </a:t>
            </a:r>
          </a:p>
          <a:p>
            <a:pPr lvl="2"/>
            <a:r>
              <a:rPr lang="en-US" dirty="0" smtClean="0"/>
              <a:t>Luke 6:48</a:t>
            </a:r>
          </a:p>
          <a:p>
            <a:pPr marL="971550" lvl="1" indent="-514350">
              <a:buFont typeface="+mj-lt"/>
              <a:buAutoNum type="arabicPeriod"/>
            </a:pPr>
            <a:r>
              <a:rPr lang="en-US" dirty="0" smtClean="0"/>
              <a:t>His thoughts transcended beyond himself and his painful circumstances </a:t>
            </a:r>
            <a:r>
              <a:rPr lang="en-US" dirty="0" smtClean="0">
                <a:solidFill>
                  <a:srgbClr val="FFFF00"/>
                </a:solidFill>
              </a:rPr>
              <a:t>(note previous chart’s incomplete list)</a:t>
            </a:r>
          </a:p>
          <a:p>
            <a:pPr marL="971550" lvl="1" indent="-514350">
              <a:buFont typeface="+mj-lt"/>
              <a:buAutoNum type="arabicPeriod"/>
            </a:pPr>
            <a:r>
              <a:rPr lang="en-US" dirty="0" smtClean="0"/>
              <a:t>He pressed forward and was able to move away from the past (Phil. 3:12-16)</a:t>
            </a:r>
          </a:p>
        </p:txBody>
      </p:sp>
    </p:spTree>
    <p:extLst>
      <p:ext uri="{BB962C8B-B14F-4D97-AF65-F5344CB8AC3E}">
        <p14:creationId xmlns:p14="http://schemas.microsoft.com/office/powerpoint/2010/main" val="2051100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rPr>
              <a:t>Hope In God</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endParaRPr>
          </a:p>
        </p:txBody>
      </p:sp>
      <p:sp>
        <p:nvSpPr>
          <p:cNvPr id="7" name="Content Placeholder 6"/>
          <p:cNvSpPr>
            <a:spLocks noGrp="1"/>
          </p:cNvSpPr>
          <p:nvPr>
            <p:ph idx="1"/>
          </p:nvPr>
        </p:nvSpPr>
        <p:spPr/>
        <p:txBody>
          <a:bodyPr>
            <a:normAutofit/>
          </a:bodyPr>
          <a:lstStyle/>
          <a:p>
            <a:pPr marL="0" indent="0">
              <a:buNone/>
            </a:pPr>
            <a:r>
              <a:rPr lang="en-US" dirty="0" smtClean="0"/>
              <a:t>“HOPE” DEFINED!</a:t>
            </a:r>
            <a:endParaRPr lang="en-US" sz="2000" b="1" dirty="0" smtClean="0"/>
          </a:p>
          <a:p>
            <a:pPr marL="514350" indent="-457200">
              <a:buFont typeface="+mj-lt"/>
              <a:buAutoNum type="arabicPeriod"/>
            </a:pPr>
            <a:r>
              <a:rPr lang="en-US" dirty="0" smtClean="0"/>
              <a:t>“A </a:t>
            </a:r>
            <a:r>
              <a:rPr lang="en-US" dirty="0" smtClean="0">
                <a:solidFill>
                  <a:srgbClr val="FFFF00"/>
                </a:solidFill>
              </a:rPr>
              <a:t>confident expectation </a:t>
            </a:r>
            <a:r>
              <a:rPr lang="en-US" dirty="0" smtClean="0"/>
              <a:t>in things beyond this world” (Thompson Chain Reference Bible, #1691, ©1997)</a:t>
            </a:r>
          </a:p>
          <a:p>
            <a:pPr marL="514350" indent="-457200">
              <a:buFont typeface="+mj-lt"/>
              <a:buAutoNum type="arabicPeriod"/>
            </a:pPr>
            <a:r>
              <a:rPr lang="en-US" dirty="0" smtClean="0"/>
              <a:t>“A </a:t>
            </a:r>
            <a:r>
              <a:rPr lang="en-US" dirty="0" smtClean="0">
                <a:solidFill>
                  <a:srgbClr val="FFFF00"/>
                </a:solidFill>
              </a:rPr>
              <a:t>confident expectation </a:t>
            </a:r>
            <a:r>
              <a:rPr lang="en-US" dirty="0" smtClean="0"/>
              <a:t>of eternal life” (ibid., #1692)</a:t>
            </a:r>
            <a:endParaRPr lang="en-US" dirty="0"/>
          </a:p>
        </p:txBody>
      </p:sp>
      <p:sp>
        <p:nvSpPr>
          <p:cNvPr id="2" name="TextBox 1"/>
          <p:cNvSpPr txBox="1"/>
          <p:nvPr/>
        </p:nvSpPr>
        <p:spPr>
          <a:xfrm>
            <a:off x="762000" y="5191780"/>
            <a:ext cx="7772400" cy="828020"/>
          </a:xfrm>
          <a:prstGeom prst="rect">
            <a:avLst/>
          </a:prstGeom>
          <a:noFill/>
        </p:spPr>
        <p:txBody>
          <a:bodyPr wrap="square" rtlCol="0">
            <a:prstTxWarp prst="textDoubleWave1">
              <a:avLst/>
            </a:prstTxWarp>
            <a:spAutoFit/>
          </a:bodyPr>
          <a:lstStyle/>
          <a:p>
            <a:pPr algn="ctr"/>
            <a:r>
              <a:rPr lang="en-US" sz="2800" b="1" dirty="0" smtClean="0">
                <a:solidFill>
                  <a:srgbClr val="FFFF00"/>
                </a:solidFill>
              </a:rPr>
              <a:t>Hope is what moves us to the future!</a:t>
            </a:r>
            <a:endParaRPr lang="en-US" sz="2800" b="1" dirty="0">
              <a:solidFill>
                <a:srgbClr val="FFFF00"/>
              </a:solidFill>
            </a:endParaRPr>
          </a:p>
        </p:txBody>
      </p:sp>
    </p:spTree>
    <p:extLst>
      <p:ext uri="{BB962C8B-B14F-4D97-AF65-F5344CB8AC3E}">
        <p14:creationId xmlns:p14="http://schemas.microsoft.com/office/powerpoint/2010/main" val="2102961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914400" y="228600"/>
            <a:ext cx="7086600" cy="1066800"/>
          </a:xfrm>
          <a:prstGeom prst="rect">
            <a:avLst/>
          </a:prstGeom>
          <a:noFill/>
        </p:spPr>
        <p:txBody>
          <a:bodyPr wrap="none" rtlCol="0">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b="1" dirty="0" smtClean="0">
                <a:ln/>
                <a:solidFill>
                  <a:schemeClr val="accent5">
                    <a:tint val="50000"/>
                    <a:satMod val="180000"/>
                  </a:schemeClr>
                </a:solidFill>
              </a:rPr>
              <a:t>FAITH</a:t>
            </a:r>
            <a:endParaRPr lang="en-US" b="1" dirty="0">
              <a:ln/>
              <a:solidFill>
                <a:schemeClr val="accent5">
                  <a:tint val="50000"/>
                  <a:satMod val="180000"/>
                </a:schemeClr>
              </a:solidFill>
            </a:endParaRPr>
          </a:p>
        </p:txBody>
      </p:sp>
      <p:sp>
        <p:nvSpPr>
          <p:cNvPr id="6" name="Title 5"/>
          <p:cNvSpPr>
            <a:spLocks noGrp="1"/>
          </p:cNvSpPr>
          <p:nvPr>
            <p:ph type="title"/>
          </p:nvPr>
        </p:nvSpPr>
        <p:spPr/>
        <p:txBody>
          <a:bodyPr>
            <a:normAutofit/>
          </a:bodyPr>
          <a:lstStyle/>
          <a:p>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rPr>
              <a:t>Hope In God</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endParaRPr>
          </a:p>
        </p:txBody>
      </p:sp>
      <p:sp>
        <p:nvSpPr>
          <p:cNvPr id="8" name="Content Placeholder 7"/>
          <p:cNvSpPr>
            <a:spLocks noGrp="1"/>
          </p:cNvSpPr>
          <p:nvPr>
            <p:ph sz="half" idx="2"/>
          </p:nvPr>
        </p:nvSpPr>
        <p:spPr>
          <a:xfrm>
            <a:off x="4648200" y="1600200"/>
            <a:ext cx="4038600" cy="495300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US" dirty="0" smtClean="0"/>
              <a:t>“Having </a:t>
            </a:r>
            <a:r>
              <a:rPr lang="en-US" dirty="0"/>
              <a:t>been </a:t>
            </a:r>
            <a:r>
              <a:rPr lang="en-US" dirty="0">
                <a:solidFill>
                  <a:srgbClr val="FFFF00"/>
                </a:solidFill>
              </a:rPr>
              <a:t>declared righteous</a:t>
            </a:r>
            <a:r>
              <a:rPr lang="en-US" dirty="0"/>
              <a:t>, then, </a:t>
            </a:r>
            <a:r>
              <a:rPr lang="en-US" dirty="0">
                <a:solidFill>
                  <a:schemeClr val="accent3"/>
                </a:solidFill>
              </a:rPr>
              <a:t>by faith</a:t>
            </a:r>
            <a:r>
              <a:rPr lang="en-US" dirty="0"/>
              <a:t>, we have </a:t>
            </a:r>
            <a:r>
              <a:rPr lang="en-US" dirty="0">
                <a:solidFill>
                  <a:schemeClr val="bg2">
                    <a:lumMod val="40000"/>
                    <a:lumOff val="60000"/>
                  </a:schemeClr>
                </a:solidFill>
              </a:rPr>
              <a:t>peace </a:t>
            </a:r>
            <a:r>
              <a:rPr lang="en-US" dirty="0"/>
              <a:t>toward God through our Lord Jesus </a:t>
            </a:r>
            <a:r>
              <a:rPr lang="en-US" dirty="0" smtClean="0"/>
              <a:t>Christ, through </a:t>
            </a:r>
            <a:r>
              <a:rPr lang="en-US" dirty="0"/>
              <a:t>whom also we have the </a:t>
            </a:r>
            <a:r>
              <a:rPr lang="en-US" dirty="0">
                <a:solidFill>
                  <a:schemeClr val="accent3"/>
                </a:solidFill>
              </a:rPr>
              <a:t>access </a:t>
            </a:r>
            <a:r>
              <a:rPr lang="en-US" dirty="0"/>
              <a:t>by </a:t>
            </a:r>
            <a:r>
              <a:rPr lang="en-US" dirty="0">
                <a:solidFill>
                  <a:schemeClr val="accent3"/>
                </a:solidFill>
              </a:rPr>
              <a:t>the faith </a:t>
            </a:r>
            <a:r>
              <a:rPr lang="en-US" dirty="0"/>
              <a:t>into this </a:t>
            </a:r>
            <a:r>
              <a:rPr lang="en-US" dirty="0">
                <a:solidFill>
                  <a:schemeClr val="bg2">
                    <a:lumMod val="40000"/>
                    <a:lumOff val="60000"/>
                  </a:schemeClr>
                </a:solidFill>
              </a:rPr>
              <a:t>grace </a:t>
            </a:r>
            <a:r>
              <a:rPr lang="en-US" dirty="0"/>
              <a:t>in which we have stood, and we boast on </a:t>
            </a:r>
            <a:r>
              <a:rPr lang="en-US" dirty="0">
                <a:solidFill>
                  <a:srgbClr val="FFC000"/>
                </a:solidFill>
              </a:rPr>
              <a:t>the hope </a:t>
            </a:r>
            <a:r>
              <a:rPr lang="en-US" dirty="0"/>
              <a:t>of the glory of </a:t>
            </a:r>
            <a:r>
              <a:rPr lang="en-US" dirty="0" smtClean="0"/>
              <a:t>God” (Rom. 5:1, 2, </a:t>
            </a:r>
            <a:r>
              <a:rPr lang="en-US" dirty="0" err="1" smtClean="0"/>
              <a:t>YLT</a:t>
            </a:r>
            <a:r>
              <a:rPr lang="en-US" dirty="0" smtClean="0"/>
              <a:t>)</a:t>
            </a:r>
          </a:p>
        </p:txBody>
      </p:sp>
      <p:sp>
        <p:nvSpPr>
          <p:cNvPr id="3" name="Content Placeholder 2"/>
          <p:cNvSpPr>
            <a:spLocks noGrp="1"/>
          </p:cNvSpPr>
          <p:nvPr>
            <p:ph sz="half" idx="1"/>
          </p:nvPr>
        </p:nvSpPr>
        <p:spPr>
          <a:xfrm>
            <a:off x="457200" y="1600200"/>
            <a:ext cx="4038600" cy="5257800"/>
          </a:xfrm>
        </p:spPr>
        <p:txBody>
          <a:bodyPr>
            <a:normAutofit fontScale="92500" lnSpcReduction="20000"/>
          </a:bodyPr>
          <a:lstStyle/>
          <a:p>
            <a:pPr marL="0" indent="0">
              <a:buNone/>
            </a:pPr>
            <a:r>
              <a:rPr lang="en-US" sz="3800" dirty="0" smtClean="0"/>
              <a:t>Three Mind-Affecting Works In Jesus Christ</a:t>
            </a:r>
          </a:p>
          <a:p>
            <a:pPr marL="514350" indent="-514350">
              <a:buFont typeface="+mj-lt"/>
              <a:buAutoNum type="arabicPeriod"/>
            </a:pPr>
            <a:r>
              <a:rPr lang="en-US" sz="3100" b="1" dirty="0" smtClean="0">
                <a:solidFill>
                  <a:srgbClr val="FFFF00"/>
                </a:solidFill>
              </a:rPr>
              <a:t>PAST</a:t>
            </a:r>
            <a:r>
              <a:rPr lang="en-US" sz="3100" dirty="0" smtClean="0"/>
              <a:t> – declared righteous</a:t>
            </a:r>
          </a:p>
          <a:p>
            <a:pPr marL="514350" indent="-514350">
              <a:buFont typeface="+mj-lt"/>
              <a:buAutoNum type="arabicPeriod"/>
            </a:pPr>
            <a:r>
              <a:rPr lang="en-US" sz="3100" b="1" dirty="0" smtClean="0">
                <a:solidFill>
                  <a:schemeClr val="bg2">
                    <a:lumMod val="40000"/>
                    <a:lumOff val="60000"/>
                  </a:schemeClr>
                </a:solidFill>
              </a:rPr>
              <a:t>PRESENT</a:t>
            </a:r>
            <a:r>
              <a:rPr lang="en-US" sz="3100" dirty="0" smtClean="0"/>
              <a:t> – peace and access to grace</a:t>
            </a:r>
          </a:p>
          <a:p>
            <a:pPr marL="514350" indent="-514350">
              <a:buFont typeface="+mj-lt"/>
              <a:buAutoNum type="arabicPeriod"/>
            </a:pPr>
            <a:r>
              <a:rPr lang="en-US" sz="3100" b="1" dirty="0" smtClean="0">
                <a:solidFill>
                  <a:srgbClr val="FFC000"/>
                </a:solidFill>
              </a:rPr>
              <a:t>FUTURE</a:t>
            </a:r>
            <a:r>
              <a:rPr lang="en-US" sz="3100" dirty="0" smtClean="0"/>
              <a:t> – hope whereby we boast on the glory of God</a:t>
            </a:r>
          </a:p>
          <a:p>
            <a:pPr lvl="1"/>
            <a:r>
              <a:rPr lang="en-US" sz="2700" dirty="0" smtClean="0"/>
              <a:t>Boast (joy, glory) in the glory of God</a:t>
            </a:r>
          </a:p>
          <a:p>
            <a:pPr lvl="1"/>
            <a:r>
              <a:rPr lang="en-US" sz="2700" dirty="0" smtClean="0"/>
              <a:t>That which is to come (Rom. 8:18, 23)</a:t>
            </a:r>
            <a:endParaRPr lang="en-US" sz="2700" dirty="0"/>
          </a:p>
        </p:txBody>
      </p:sp>
    </p:spTree>
    <p:extLst>
      <p:ext uri="{BB962C8B-B14F-4D97-AF65-F5344CB8AC3E}">
        <p14:creationId xmlns:p14="http://schemas.microsoft.com/office/powerpoint/2010/main" val="99614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rPr>
              <a:t>Hope = Desire + Expectation</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endParaRPr>
          </a:p>
        </p:txBody>
      </p:sp>
      <p:sp>
        <p:nvSpPr>
          <p:cNvPr id="7" name="Content Placeholder 6"/>
          <p:cNvSpPr>
            <a:spLocks noGrp="1"/>
          </p:cNvSpPr>
          <p:nvPr>
            <p:ph idx="1"/>
          </p:nvPr>
        </p:nvSpPr>
        <p:spPr/>
        <p:txBody>
          <a:bodyPr>
            <a:normAutofit lnSpcReduction="10000"/>
          </a:bodyPr>
          <a:lstStyle/>
          <a:p>
            <a:pPr marL="0" indent="0">
              <a:buNone/>
            </a:pPr>
            <a:r>
              <a:rPr lang="en-US" b="1" dirty="0" smtClean="0">
                <a:solidFill>
                  <a:srgbClr val="FFFF00"/>
                </a:solidFill>
              </a:rPr>
              <a:t>Romans 8:24, 25</a:t>
            </a:r>
            <a:r>
              <a:rPr lang="en-US" dirty="0" smtClean="0"/>
              <a:t>, “For </a:t>
            </a:r>
            <a:r>
              <a:rPr lang="en-US" dirty="0"/>
              <a:t>we were saved in this hope, but hope that is seen is not hope; </a:t>
            </a:r>
            <a:r>
              <a:rPr lang="en-US" dirty="0">
                <a:solidFill>
                  <a:srgbClr val="FFC000"/>
                </a:solidFill>
              </a:rPr>
              <a:t>for why does one still hope for what he </a:t>
            </a:r>
            <a:r>
              <a:rPr lang="en-US" dirty="0" smtClean="0">
                <a:solidFill>
                  <a:srgbClr val="FFC000"/>
                </a:solidFill>
              </a:rPr>
              <a:t>sees? </a:t>
            </a:r>
            <a:r>
              <a:rPr lang="en-US" dirty="0" smtClean="0"/>
              <a:t>But </a:t>
            </a:r>
            <a:r>
              <a:rPr lang="en-US" dirty="0"/>
              <a:t>if we hope for what we do not see, we </a:t>
            </a:r>
            <a:r>
              <a:rPr lang="en-US" u="sng" dirty="0"/>
              <a:t>eagerly</a:t>
            </a:r>
            <a:r>
              <a:rPr lang="en-US" dirty="0"/>
              <a:t> </a:t>
            </a:r>
            <a:r>
              <a:rPr lang="en-US" u="sng" dirty="0"/>
              <a:t>wait</a:t>
            </a:r>
            <a:r>
              <a:rPr lang="en-US" dirty="0"/>
              <a:t> for it with </a:t>
            </a:r>
            <a:r>
              <a:rPr lang="en-US" u="sng" dirty="0"/>
              <a:t>perseverance</a:t>
            </a:r>
            <a:r>
              <a:rPr lang="en-US" dirty="0" smtClean="0"/>
              <a:t>.”</a:t>
            </a:r>
          </a:p>
          <a:p>
            <a:r>
              <a:rPr lang="en-US" dirty="0" smtClean="0"/>
              <a:t>One does not hope for what he sees</a:t>
            </a:r>
          </a:p>
          <a:p>
            <a:r>
              <a:rPr lang="en-US" dirty="0" smtClean="0"/>
              <a:t>One hopes for what he does not see</a:t>
            </a:r>
          </a:p>
          <a:p>
            <a:pPr lvl="1"/>
            <a:r>
              <a:rPr lang="en-US" dirty="0" smtClean="0"/>
              <a:t>Eagerly wait with perseverance (desires and expects)</a:t>
            </a:r>
            <a:endParaRPr lang="en-US" dirty="0"/>
          </a:p>
        </p:txBody>
      </p:sp>
    </p:spTree>
    <p:extLst>
      <p:ext uri="{BB962C8B-B14F-4D97-AF65-F5344CB8AC3E}">
        <p14:creationId xmlns:p14="http://schemas.microsoft.com/office/powerpoint/2010/main" val="18252706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ro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dark_cloud</Template>
  <TotalTime>5351</TotalTime>
  <Words>2688</Words>
  <Application>Microsoft Office PowerPoint</Application>
  <PresentationFormat>On-screen Show (4:3)</PresentationFormat>
  <Paragraphs>182</Paragraphs>
  <Slides>22</Slides>
  <Notes>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22</vt:i4>
      </vt:variant>
    </vt:vector>
  </HeadingPairs>
  <TitlesOfParts>
    <vt:vector size="35" baseType="lpstr">
      <vt:lpstr>Arial</vt:lpstr>
      <vt:lpstr>Aharoni</vt:lpstr>
      <vt:lpstr>Arial Black</vt:lpstr>
      <vt:lpstr>Tahoma</vt:lpstr>
      <vt:lpstr>Bradley Hand ITC</vt:lpstr>
      <vt:lpstr>Calibri</vt:lpstr>
      <vt:lpstr>bluegrey</vt:lpstr>
      <vt:lpstr>3_bluegrey</vt:lpstr>
      <vt:lpstr>4_bluegrey</vt:lpstr>
      <vt:lpstr>5_bluegrey</vt:lpstr>
      <vt:lpstr>1_bluegrey</vt:lpstr>
      <vt:lpstr>2_bluegrey</vt:lpstr>
      <vt:lpstr>cross</vt:lpstr>
      <vt:lpstr>“Songs In The Night”</vt:lpstr>
      <vt:lpstr>Previously</vt:lpstr>
      <vt:lpstr>Psalm 42</vt:lpstr>
      <vt:lpstr>So How Do We Break It Down and Apply This Truth?</vt:lpstr>
      <vt:lpstr>Example of Paul</vt:lpstr>
      <vt:lpstr>Example of Paul</vt:lpstr>
      <vt:lpstr>Hope In God</vt:lpstr>
      <vt:lpstr>Hope In God</vt:lpstr>
      <vt:lpstr>Hope = Desire + Expectation</vt:lpstr>
      <vt:lpstr>Hope = Desire + Expectation</vt:lpstr>
      <vt:lpstr>1st Stage of Hope: Is Built From Looking Away From Self and To Jesus and His Gospel</vt:lpstr>
      <vt:lpstr>How Does This Have An Effect In Times of Distress and Tribulation?</vt:lpstr>
      <vt:lpstr>2nd Stage of Hope:  Builds From What Is Inside, Looking Into The Transformation Within</vt:lpstr>
      <vt:lpstr>2nd Stage of Hope:  Builds From What Is Inside, Looking Into The Transformation Within</vt:lpstr>
      <vt:lpstr>2nd Stage of Hope:  Builds From What Is Inside, Looking Into The Transformation Within</vt:lpstr>
      <vt:lpstr>2nd Stage of Hope:  Builds From What Is Inside, Looking Into The Transformation Within</vt:lpstr>
      <vt:lpstr>From Hope To Hope</vt:lpstr>
      <vt:lpstr>From Scars To Hope</vt:lpstr>
      <vt:lpstr>From Scars To Hope</vt:lpstr>
      <vt:lpstr>2 Corinthians 4:8-14</vt:lpstr>
      <vt:lpstr>2 Corinthians 4:8-14</vt:lpstr>
      <vt:lpstr>May This Be Our Song In The Night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Grieving Saint</dc:title>
  <dc:creator>Steven J. Wallace</dc:creator>
  <cp:lastModifiedBy>Steven J. Wallace</cp:lastModifiedBy>
  <cp:revision>129</cp:revision>
  <dcterms:created xsi:type="dcterms:W3CDTF">2012-08-30T21:40:31Z</dcterms:created>
  <dcterms:modified xsi:type="dcterms:W3CDTF">2012-09-14T23:22:43Z</dcterms:modified>
</cp:coreProperties>
</file>